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 id="2147483781" r:id="rId5"/>
  </p:sldMasterIdLst>
  <p:notesMasterIdLst>
    <p:notesMasterId r:id="rId54"/>
  </p:notesMasterIdLst>
  <p:sldIdLst>
    <p:sldId id="256" r:id="rId6"/>
    <p:sldId id="8507" r:id="rId7"/>
    <p:sldId id="8495" r:id="rId8"/>
    <p:sldId id="8490" r:id="rId9"/>
    <p:sldId id="8491" r:id="rId10"/>
    <p:sldId id="8493" r:id="rId11"/>
    <p:sldId id="261" r:id="rId12"/>
    <p:sldId id="263" r:id="rId13"/>
    <p:sldId id="722" r:id="rId14"/>
    <p:sldId id="723" r:id="rId15"/>
    <p:sldId id="2928" r:id="rId16"/>
    <p:sldId id="541" r:id="rId17"/>
    <p:sldId id="8504" r:id="rId18"/>
    <p:sldId id="8502" r:id="rId19"/>
    <p:sldId id="8485" r:id="rId20"/>
    <p:sldId id="8829" r:id="rId21"/>
    <p:sldId id="8833" r:id="rId22"/>
    <p:sldId id="8832" r:id="rId23"/>
    <p:sldId id="8843" r:id="rId24"/>
    <p:sldId id="8845" r:id="rId25"/>
    <p:sldId id="2076137354" r:id="rId26"/>
    <p:sldId id="545" r:id="rId27"/>
    <p:sldId id="8510" r:id="rId28"/>
    <p:sldId id="512" r:id="rId29"/>
    <p:sldId id="523" r:id="rId30"/>
    <p:sldId id="531" r:id="rId31"/>
    <p:sldId id="547" r:id="rId32"/>
    <p:sldId id="1365" r:id="rId33"/>
    <p:sldId id="2076137355" r:id="rId34"/>
    <p:sldId id="2076137357" r:id="rId35"/>
    <p:sldId id="537" r:id="rId36"/>
    <p:sldId id="730" r:id="rId37"/>
    <p:sldId id="5030" r:id="rId38"/>
    <p:sldId id="8505" r:id="rId39"/>
    <p:sldId id="8487" r:id="rId40"/>
    <p:sldId id="1377" r:id="rId41"/>
    <p:sldId id="1321" r:id="rId42"/>
    <p:sldId id="1371" r:id="rId43"/>
    <p:sldId id="1319" r:id="rId44"/>
    <p:sldId id="1320" r:id="rId45"/>
    <p:sldId id="8506" r:id="rId46"/>
    <p:sldId id="5051" r:id="rId47"/>
    <p:sldId id="5050" r:id="rId48"/>
    <p:sldId id="2960" r:id="rId49"/>
    <p:sldId id="8500" r:id="rId50"/>
    <p:sldId id="8498" r:id="rId51"/>
    <p:sldId id="8501" r:id="rId52"/>
    <p:sldId id="8499" r:id="rId5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B1BA"/>
    <a:srgbClr val="B8CE75"/>
    <a:srgbClr val="F5AA56"/>
    <a:srgbClr val="ACBAD5"/>
    <a:srgbClr val="EC4D45"/>
    <a:srgbClr val="6DBF59"/>
    <a:srgbClr val="0120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3AE0FF-6155-6DC1-FA2F-EC03C96B2401}" v="49" dt="2022-03-13T06:47:22.982"/>
    <p1510:client id="{E67DC1EB-A647-4833-95BB-CC277C7D81AC}" v="402" dt="2022-03-13T06:35:04.3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57" autoAdjust="0"/>
  </p:normalViewPr>
  <p:slideViewPr>
    <p:cSldViewPr snapToGrid="0">
      <p:cViewPr varScale="1">
        <p:scale>
          <a:sx n="113" d="100"/>
          <a:sy n="113" d="100"/>
        </p:scale>
        <p:origin x="614" y="91"/>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ey Pyatov" userId="f0e75fff-3b84-44a9-bbce-7094c94d8986" providerId="ADAL" clId="{9C642B81-9491-42AB-B08F-7FE0B8B529BA}"/>
    <pc:docChg chg="undo custSel addSld delSld modSld sldOrd">
      <pc:chgData name="Alexey Pyatov" userId="f0e75fff-3b84-44a9-bbce-7094c94d8986" providerId="ADAL" clId="{9C642B81-9491-42AB-B08F-7FE0B8B529BA}" dt="2022-02-21T09:38:43.950" v="303" actId="20577"/>
      <pc:docMkLst>
        <pc:docMk/>
      </pc:docMkLst>
      <pc:sldChg chg="mod modShow">
        <pc:chgData name="Alexey Pyatov" userId="f0e75fff-3b84-44a9-bbce-7094c94d8986" providerId="ADAL" clId="{9C642B81-9491-42AB-B08F-7FE0B8B529BA}" dt="2022-02-21T08:35:19.624" v="146" actId="729"/>
        <pc:sldMkLst>
          <pc:docMk/>
          <pc:sldMk cId="4125532886" sldId="512"/>
        </pc:sldMkLst>
      </pc:sldChg>
      <pc:sldChg chg="modSp mod">
        <pc:chgData name="Alexey Pyatov" userId="f0e75fff-3b84-44a9-bbce-7094c94d8986" providerId="ADAL" clId="{9C642B81-9491-42AB-B08F-7FE0B8B529BA}" dt="2022-02-21T08:34:21.441" v="145" actId="27636"/>
        <pc:sldMkLst>
          <pc:docMk/>
          <pc:sldMk cId="144855239" sldId="6061"/>
        </pc:sldMkLst>
        <pc:spChg chg="mod">
          <ac:chgData name="Alexey Pyatov" userId="f0e75fff-3b84-44a9-bbce-7094c94d8986" providerId="ADAL" clId="{9C642B81-9491-42AB-B08F-7FE0B8B529BA}" dt="2022-02-21T08:34:21.441" v="145" actId="27636"/>
          <ac:spMkLst>
            <pc:docMk/>
            <pc:sldMk cId="144855239" sldId="6061"/>
            <ac:spMk id="2" creationId="{A7371911-C1EB-455D-B866-A4BF944CF10F}"/>
          </ac:spMkLst>
        </pc:spChg>
      </pc:sldChg>
      <pc:sldChg chg="del">
        <pc:chgData name="Alexey Pyatov" userId="f0e75fff-3b84-44a9-bbce-7094c94d8986" providerId="ADAL" clId="{9C642B81-9491-42AB-B08F-7FE0B8B529BA}" dt="2022-02-21T08:35:44.041" v="147" actId="47"/>
        <pc:sldMkLst>
          <pc:docMk/>
          <pc:sldMk cId="3447404929" sldId="8488"/>
        </pc:sldMkLst>
      </pc:sldChg>
      <pc:sldChg chg="modSp mod">
        <pc:chgData name="Alexey Pyatov" userId="f0e75fff-3b84-44a9-bbce-7094c94d8986" providerId="ADAL" clId="{9C642B81-9491-42AB-B08F-7FE0B8B529BA}" dt="2022-02-21T09:25:08.497" v="268" actId="20577"/>
        <pc:sldMkLst>
          <pc:docMk/>
          <pc:sldMk cId="2288596741" sldId="8490"/>
        </pc:sldMkLst>
        <pc:spChg chg="mod">
          <ac:chgData name="Alexey Pyatov" userId="f0e75fff-3b84-44a9-bbce-7094c94d8986" providerId="ADAL" clId="{9C642B81-9491-42AB-B08F-7FE0B8B529BA}" dt="2022-02-21T09:25:08.497" v="268" actId="20577"/>
          <ac:spMkLst>
            <pc:docMk/>
            <pc:sldMk cId="2288596741" sldId="8490"/>
            <ac:spMk id="5" creationId="{58FB9BE0-1498-4BE6-9ADC-E2B987507012}"/>
          </ac:spMkLst>
        </pc:spChg>
      </pc:sldChg>
      <pc:sldChg chg="modSp mod">
        <pc:chgData name="Alexey Pyatov" userId="f0e75fff-3b84-44a9-bbce-7094c94d8986" providerId="ADAL" clId="{9C642B81-9491-42AB-B08F-7FE0B8B529BA}" dt="2022-02-21T09:38:43.950" v="303" actId="20577"/>
        <pc:sldMkLst>
          <pc:docMk/>
          <pc:sldMk cId="4137416745" sldId="8491"/>
        </pc:sldMkLst>
        <pc:spChg chg="mod">
          <ac:chgData name="Alexey Pyatov" userId="f0e75fff-3b84-44a9-bbce-7094c94d8986" providerId="ADAL" clId="{9C642B81-9491-42AB-B08F-7FE0B8B529BA}" dt="2022-02-21T09:38:38.316" v="301" actId="20577"/>
          <ac:spMkLst>
            <pc:docMk/>
            <pc:sldMk cId="4137416745" sldId="8491"/>
            <ac:spMk id="5" creationId="{58FB9BE0-1498-4BE6-9ADC-E2B987507012}"/>
          </ac:spMkLst>
        </pc:spChg>
        <pc:spChg chg="mod">
          <ac:chgData name="Alexey Pyatov" userId="f0e75fff-3b84-44a9-bbce-7094c94d8986" providerId="ADAL" clId="{9C642B81-9491-42AB-B08F-7FE0B8B529BA}" dt="2022-02-21T09:38:43.950" v="303" actId="20577"/>
          <ac:spMkLst>
            <pc:docMk/>
            <pc:sldMk cId="4137416745" sldId="8491"/>
            <ac:spMk id="6" creationId="{54BC1AD4-3A97-4765-ADD0-F3CA126126CE}"/>
          </ac:spMkLst>
        </pc:spChg>
      </pc:sldChg>
      <pc:sldChg chg="modSp mod">
        <pc:chgData name="Alexey Pyatov" userId="f0e75fff-3b84-44a9-bbce-7094c94d8986" providerId="ADAL" clId="{9C642B81-9491-42AB-B08F-7FE0B8B529BA}" dt="2022-02-21T08:33:12.844" v="39" actId="20577"/>
        <pc:sldMkLst>
          <pc:docMk/>
          <pc:sldMk cId="3535391511" sldId="8492"/>
        </pc:sldMkLst>
        <pc:spChg chg="mod">
          <ac:chgData name="Alexey Pyatov" userId="f0e75fff-3b84-44a9-bbce-7094c94d8986" providerId="ADAL" clId="{9C642B81-9491-42AB-B08F-7FE0B8B529BA}" dt="2022-02-21T08:33:12.844" v="39" actId="20577"/>
          <ac:spMkLst>
            <pc:docMk/>
            <pc:sldMk cId="3535391511" sldId="8492"/>
            <ac:spMk id="4" creationId="{CC89FF7B-53F9-4DE2-B4A0-52D5D83A5BEE}"/>
          </ac:spMkLst>
        </pc:spChg>
      </pc:sldChg>
      <pc:sldChg chg="modSp mod ord">
        <pc:chgData name="Alexey Pyatov" userId="f0e75fff-3b84-44a9-bbce-7094c94d8986" providerId="ADAL" clId="{9C642B81-9491-42AB-B08F-7FE0B8B529BA}" dt="2022-02-21T08:33:03.913" v="3" actId="20577"/>
        <pc:sldMkLst>
          <pc:docMk/>
          <pc:sldMk cId="819809159" sldId="8493"/>
        </pc:sldMkLst>
        <pc:spChg chg="mod">
          <ac:chgData name="Alexey Pyatov" userId="f0e75fff-3b84-44a9-bbce-7094c94d8986" providerId="ADAL" clId="{9C642B81-9491-42AB-B08F-7FE0B8B529BA}" dt="2022-02-21T08:33:03.913" v="3" actId="20577"/>
          <ac:spMkLst>
            <pc:docMk/>
            <pc:sldMk cId="819809159" sldId="8493"/>
            <ac:spMk id="2" creationId="{86811831-B3D4-4852-ABBC-2E9005B2B982}"/>
          </ac:spMkLst>
        </pc:spChg>
      </pc:sldChg>
      <pc:sldChg chg="del">
        <pc:chgData name="Alexey Pyatov" userId="f0e75fff-3b84-44a9-bbce-7094c94d8986" providerId="ADAL" clId="{9C642B81-9491-42AB-B08F-7FE0B8B529BA}" dt="2022-02-21T08:33:18.385" v="40" actId="47"/>
        <pc:sldMkLst>
          <pc:docMk/>
          <pc:sldMk cId="1475767047" sldId="8497"/>
        </pc:sldMkLst>
      </pc:sldChg>
      <pc:sldChg chg="add">
        <pc:chgData name="Alexey Pyatov" userId="f0e75fff-3b84-44a9-bbce-7094c94d8986" providerId="ADAL" clId="{9C642B81-9491-42AB-B08F-7FE0B8B529BA}" dt="2022-02-21T08:34:21.396" v="144"/>
        <pc:sldMkLst>
          <pc:docMk/>
          <pc:sldMk cId="1269016595" sldId="8498"/>
        </pc:sldMkLst>
      </pc:sldChg>
      <pc:sldChg chg="del">
        <pc:chgData name="Alexey Pyatov" userId="f0e75fff-3b84-44a9-bbce-7094c94d8986" providerId="ADAL" clId="{9C642B81-9491-42AB-B08F-7FE0B8B529BA}" dt="2022-02-21T08:34:18.323" v="143" actId="2696"/>
        <pc:sldMkLst>
          <pc:docMk/>
          <pc:sldMk cId="3244476311" sldId="8498"/>
        </pc:sldMkLst>
      </pc:sldChg>
      <pc:sldChg chg="del">
        <pc:chgData name="Alexey Pyatov" userId="f0e75fff-3b84-44a9-bbce-7094c94d8986" providerId="ADAL" clId="{9C642B81-9491-42AB-B08F-7FE0B8B529BA}" dt="2022-02-21T08:34:18.323" v="143" actId="2696"/>
        <pc:sldMkLst>
          <pc:docMk/>
          <pc:sldMk cId="1914037231" sldId="8499"/>
        </pc:sldMkLst>
      </pc:sldChg>
      <pc:sldChg chg="add">
        <pc:chgData name="Alexey Pyatov" userId="f0e75fff-3b84-44a9-bbce-7094c94d8986" providerId="ADAL" clId="{9C642B81-9491-42AB-B08F-7FE0B8B529BA}" dt="2022-02-21T08:34:21.396" v="144"/>
        <pc:sldMkLst>
          <pc:docMk/>
          <pc:sldMk cId="3317406016" sldId="8499"/>
        </pc:sldMkLst>
      </pc:sldChg>
      <pc:sldChg chg="add">
        <pc:chgData name="Alexey Pyatov" userId="f0e75fff-3b84-44a9-bbce-7094c94d8986" providerId="ADAL" clId="{9C642B81-9491-42AB-B08F-7FE0B8B529BA}" dt="2022-02-21T08:34:21.396" v="144"/>
        <pc:sldMkLst>
          <pc:docMk/>
          <pc:sldMk cId="287763753" sldId="8500"/>
        </pc:sldMkLst>
      </pc:sldChg>
      <pc:sldChg chg="modSp del mod">
        <pc:chgData name="Alexey Pyatov" userId="f0e75fff-3b84-44a9-bbce-7094c94d8986" providerId="ADAL" clId="{9C642B81-9491-42AB-B08F-7FE0B8B529BA}" dt="2022-02-21T08:34:18.323" v="143" actId="2696"/>
        <pc:sldMkLst>
          <pc:docMk/>
          <pc:sldMk cId="3996233220" sldId="8500"/>
        </pc:sldMkLst>
        <pc:spChg chg="mod">
          <ac:chgData name="Alexey Pyatov" userId="f0e75fff-3b84-44a9-bbce-7094c94d8986" providerId="ADAL" clId="{9C642B81-9491-42AB-B08F-7FE0B8B529BA}" dt="2022-02-21T08:34:06.822" v="105" actId="20577"/>
          <ac:spMkLst>
            <pc:docMk/>
            <pc:sldMk cId="3996233220" sldId="8500"/>
            <ac:spMk id="2" creationId="{8A922E20-F83F-47CA-BD3B-A363F79934CB}"/>
          </ac:spMkLst>
        </pc:spChg>
        <pc:spChg chg="mod">
          <ac:chgData name="Alexey Pyatov" userId="f0e75fff-3b84-44a9-bbce-7094c94d8986" providerId="ADAL" clId="{9C642B81-9491-42AB-B08F-7FE0B8B529BA}" dt="2022-02-21T08:34:15.058" v="142" actId="20577"/>
          <ac:spMkLst>
            <pc:docMk/>
            <pc:sldMk cId="3996233220" sldId="8500"/>
            <ac:spMk id="3" creationId="{7CB5983F-48B7-484D-95A4-081A3A2C9B70}"/>
          </ac:spMkLst>
        </pc:spChg>
      </pc:sldChg>
      <pc:sldChg chg="del">
        <pc:chgData name="Alexey Pyatov" userId="f0e75fff-3b84-44a9-bbce-7094c94d8986" providerId="ADAL" clId="{9C642B81-9491-42AB-B08F-7FE0B8B529BA}" dt="2022-02-21T08:34:18.323" v="143" actId="2696"/>
        <pc:sldMkLst>
          <pc:docMk/>
          <pc:sldMk cId="495956638" sldId="8501"/>
        </pc:sldMkLst>
      </pc:sldChg>
      <pc:sldChg chg="add">
        <pc:chgData name="Alexey Pyatov" userId="f0e75fff-3b84-44a9-bbce-7094c94d8986" providerId="ADAL" clId="{9C642B81-9491-42AB-B08F-7FE0B8B529BA}" dt="2022-02-21T08:34:21.396" v="144"/>
        <pc:sldMkLst>
          <pc:docMk/>
          <pc:sldMk cId="1237789568" sldId="8501"/>
        </pc:sldMkLst>
      </pc:sldChg>
      <pc:sldChg chg="modSp mod">
        <pc:chgData name="Alexey Pyatov" userId="f0e75fff-3b84-44a9-bbce-7094c94d8986" providerId="ADAL" clId="{9C642B81-9491-42AB-B08F-7FE0B8B529BA}" dt="2022-02-21T08:45:00.146" v="216" actId="6549"/>
        <pc:sldMkLst>
          <pc:docMk/>
          <pc:sldMk cId="1767948494" sldId="8507"/>
        </pc:sldMkLst>
        <pc:spChg chg="mod">
          <ac:chgData name="Alexey Pyatov" userId="f0e75fff-3b84-44a9-bbce-7094c94d8986" providerId="ADAL" clId="{9C642B81-9491-42AB-B08F-7FE0B8B529BA}" dt="2022-02-21T08:37:08.608" v="203" actId="20577"/>
          <ac:spMkLst>
            <pc:docMk/>
            <pc:sldMk cId="1767948494" sldId="8507"/>
            <ac:spMk id="14" creationId="{90D94229-31B5-4D14-9B39-14404660EBAC}"/>
          </ac:spMkLst>
        </pc:spChg>
        <pc:spChg chg="mod">
          <ac:chgData name="Alexey Pyatov" userId="f0e75fff-3b84-44a9-bbce-7094c94d8986" providerId="ADAL" clId="{9C642B81-9491-42AB-B08F-7FE0B8B529BA}" dt="2022-02-21T08:45:00.146" v="216" actId="6549"/>
          <ac:spMkLst>
            <pc:docMk/>
            <pc:sldMk cId="1767948494" sldId="8507"/>
            <ac:spMk id="15" creationId="{25371DE4-76E1-4836-8BDE-B761321DB92E}"/>
          </ac:spMkLst>
        </pc:spChg>
        <pc:picChg chg="mod modCrop">
          <ac:chgData name="Alexey Pyatov" userId="f0e75fff-3b84-44a9-bbce-7094c94d8986" providerId="ADAL" clId="{9C642B81-9491-42AB-B08F-7FE0B8B529BA}" dt="2022-02-21T08:37:58.972" v="210" actId="18131"/>
          <ac:picMkLst>
            <pc:docMk/>
            <pc:sldMk cId="1767948494" sldId="8507"/>
            <ac:picMk id="6" creationId="{10E40ED1-458A-407D-9CD7-DBC3EB06B003}"/>
          </ac:picMkLst>
        </pc:picChg>
        <pc:picChg chg="mod">
          <ac:chgData name="Alexey Pyatov" userId="f0e75fff-3b84-44a9-bbce-7094c94d8986" providerId="ADAL" clId="{9C642B81-9491-42AB-B08F-7FE0B8B529BA}" dt="2022-02-21T08:44:28.161" v="211" actId="14826"/>
          <ac:picMkLst>
            <pc:docMk/>
            <pc:sldMk cId="1767948494" sldId="8507"/>
            <ac:picMk id="8" creationId="{2B515F28-D69D-4894-A657-C48F45313FEE}"/>
          </ac:picMkLst>
        </pc:picChg>
      </pc:sldChg>
    </pc:docChg>
  </pc:docChgLst>
  <pc:docChgLst>
    <pc:chgData name="Ekaterina Elmikeyeva" userId="S::ekaterina.elmikeyeva@sas.com::59f22de1-d2b3-411f-97f8-ad6893c2cd8a" providerId="AD" clId="Web-{273AE0FF-6155-6DC1-FA2F-EC03C96B2401}"/>
    <pc:docChg chg="modSld">
      <pc:chgData name="Ekaterina Elmikeyeva" userId="S::ekaterina.elmikeyeva@sas.com::59f22de1-d2b3-411f-97f8-ad6893c2cd8a" providerId="AD" clId="Web-{273AE0FF-6155-6DC1-FA2F-EC03C96B2401}" dt="2022-03-13T06:47:16.872" v="1"/>
      <pc:docMkLst>
        <pc:docMk/>
      </pc:docMkLst>
      <pc:sldChg chg="modSp">
        <pc:chgData name="Ekaterina Elmikeyeva" userId="S::ekaterina.elmikeyeva@sas.com::59f22de1-d2b3-411f-97f8-ad6893c2cd8a" providerId="AD" clId="Web-{273AE0FF-6155-6DC1-FA2F-EC03C96B2401}" dt="2022-03-13T06:47:16.872" v="1"/>
        <pc:sldMkLst>
          <pc:docMk/>
          <pc:sldMk cId="2136373085" sldId="2076137355"/>
        </pc:sldMkLst>
        <pc:graphicFrameChg chg="modGraphic">
          <ac:chgData name="Ekaterina Elmikeyeva" userId="S::ekaterina.elmikeyeva@sas.com::59f22de1-d2b3-411f-97f8-ad6893c2cd8a" providerId="AD" clId="Web-{273AE0FF-6155-6DC1-FA2F-EC03C96B2401}" dt="2022-03-13T06:47:16.872" v="1"/>
          <ac:graphicFrameMkLst>
            <pc:docMk/>
            <pc:sldMk cId="2136373085" sldId="2076137355"/>
            <ac:graphicFrameMk id="38" creationId="{1D09157A-2E68-4C38-B6DD-43E380EB3F21}"/>
          </ac:graphicFrameMkLst>
        </pc:graphicFrameChg>
      </pc:sldChg>
    </pc:docChg>
  </pc:docChgLst>
  <pc:docChgLst>
    <pc:chgData name="Alexey Pyatov" userId="f0e75fff-3b84-44a9-bbce-7094c94d8986" providerId="ADAL" clId="{201A9E80-BF32-42C5-B9E3-47B4B4C9B7DA}"/>
    <pc:docChg chg="delSld modSld">
      <pc:chgData name="Alexey Pyatov" userId="f0e75fff-3b84-44a9-bbce-7094c94d8986" providerId="ADAL" clId="{201A9E80-BF32-42C5-B9E3-47B4B4C9B7DA}" dt="2021-11-25T07:34:19.605" v="30" actId="1076"/>
      <pc:docMkLst>
        <pc:docMk/>
      </pc:docMkLst>
      <pc:sldChg chg="del">
        <pc:chgData name="Alexey Pyatov" userId="f0e75fff-3b84-44a9-bbce-7094c94d8986" providerId="ADAL" clId="{201A9E80-BF32-42C5-B9E3-47B4B4C9B7DA}" dt="2021-11-25T07:33:57.038" v="0" actId="2696"/>
        <pc:sldMkLst>
          <pc:docMk/>
          <pc:sldMk cId="2574678091" sldId="260"/>
        </pc:sldMkLst>
      </pc:sldChg>
      <pc:sldChg chg="modSp mod">
        <pc:chgData name="Alexey Pyatov" userId="f0e75fff-3b84-44a9-bbce-7094c94d8986" providerId="ADAL" clId="{201A9E80-BF32-42C5-B9E3-47B4B4C9B7DA}" dt="2021-11-25T07:34:19.605" v="30" actId="1076"/>
        <pc:sldMkLst>
          <pc:docMk/>
          <pc:sldMk cId="503586272" sldId="2960"/>
        </pc:sldMkLst>
        <pc:spChg chg="mod">
          <ac:chgData name="Alexey Pyatov" userId="f0e75fff-3b84-44a9-bbce-7094c94d8986" providerId="ADAL" clId="{201A9E80-BF32-42C5-B9E3-47B4B4C9B7DA}" dt="2021-11-25T07:34:19.605" v="30" actId="1076"/>
          <ac:spMkLst>
            <pc:docMk/>
            <pc:sldMk cId="503586272" sldId="2960"/>
            <ac:spMk id="8" creationId="{A33B9A12-C00E-48F7-AD08-650525213CDB}"/>
          </ac:spMkLst>
        </pc:spChg>
      </pc:sldChg>
    </pc:docChg>
  </pc:docChgLst>
  <pc:docChgLst>
    <pc:chgData name="Alexey Pyatov" userId="f0e75fff-3b84-44a9-bbce-7094c94d8986" providerId="ADAL" clId="{D063996D-E61E-4C33-9066-E8F1A7D7FAF5}"/>
    <pc:docChg chg="custSel delSld modSld">
      <pc:chgData name="Alexey Pyatov" userId="f0e75fff-3b84-44a9-bbce-7094c94d8986" providerId="ADAL" clId="{D063996D-E61E-4C33-9066-E8F1A7D7FAF5}" dt="2022-03-02T11:46:01.829" v="61"/>
      <pc:docMkLst>
        <pc:docMk/>
      </pc:docMkLst>
      <pc:sldChg chg="addSp delSp modSp mod">
        <pc:chgData name="Alexey Pyatov" userId="f0e75fff-3b84-44a9-bbce-7094c94d8986" providerId="ADAL" clId="{D063996D-E61E-4C33-9066-E8F1A7D7FAF5}" dt="2022-03-02T11:44:31.579" v="42" actId="20577"/>
        <pc:sldMkLst>
          <pc:docMk/>
          <pc:sldMk cId="2447002939" sldId="256"/>
        </pc:sldMkLst>
        <pc:spChg chg="del">
          <ac:chgData name="Alexey Pyatov" userId="f0e75fff-3b84-44a9-bbce-7094c94d8986" providerId="ADAL" clId="{D063996D-E61E-4C33-9066-E8F1A7D7FAF5}" dt="2022-03-02T11:44:11.861" v="0" actId="478"/>
          <ac:spMkLst>
            <pc:docMk/>
            <pc:sldMk cId="2447002939" sldId="256"/>
            <ac:spMk id="3" creationId="{7CB5983F-48B7-484D-95A4-081A3A2C9B70}"/>
          </ac:spMkLst>
        </pc:spChg>
        <pc:spChg chg="mod">
          <ac:chgData name="Alexey Pyatov" userId="f0e75fff-3b84-44a9-bbce-7094c94d8986" providerId="ADAL" clId="{D063996D-E61E-4C33-9066-E8F1A7D7FAF5}" dt="2022-03-02T11:44:31.579" v="42" actId="20577"/>
          <ac:spMkLst>
            <pc:docMk/>
            <pc:sldMk cId="2447002939" sldId="256"/>
            <ac:spMk id="5" creationId="{1401465C-5239-4741-9B70-C1C79C791C11}"/>
          </ac:spMkLst>
        </pc:spChg>
        <pc:spChg chg="add del mod">
          <ac:chgData name="Alexey Pyatov" userId="f0e75fff-3b84-44a9-bbce-7094c94d8986" providerId="ADAL" clId="{D063996D-E61E-4C33-9066-E8F1A7D7FAF5}" dt="2022-03-02T11:44:13.044" v="1" actId="478"/>
          <ac:spMkLst>
            <pc:docMk/>
            <pc:sldMk cId="2447002939" sldId="256"/>
            <ac:spMk id="7" creationId="{754C5185-77A2-4CE1-B664-8C045F67CCF6}"/>
          </ac:spMkLst>
        </pc:spChg>
      </pc:sldChg>
      <pc:sldChg chg="addSp modSp mod">
        <pc:chgData name="Alexey Pyatov" userId="f0e75fff-3b84-44a9-bbce-7094c94d8986" providerId="ADAL" clId="{D063996D-E61E-4C33-9066-E8F1A7D7FAF5}" dt="2022-03-02T11:45:56.349" v="59" actId="207"/>
        <pc:sldMkLst>
          <pc:docMk/>
          <pc:sldMk cId="1735252129" sldId="1365"/>
        </pc:sldMkLst>
        <pc:spChg chg="add mod">
          <ac:chgData name="Alexey Pyatov" userId="f0e75fff-3b84-44a9-bbce-7094c94d8986" providerId="ADAL" clId="{D063996D-E61E-4C33-9066-E8F1A7D7FAF5}" dt="2022-03-02T11:45:56.349" v="59" actId="207"/>
          <ac:spMkLst>
            <pc:docMk/>
            <pc:sldMk cId="1735252129" sldId="1365"/>
            <ac:spMk id="2" creationId="{2C6BD0C4-EA2A-474A-9B33-0A57360B9DE6}"/>
          </ac:spMkLst>
        </pc:spChg>
      </pc:sldChg>
      <pc:sldChg chg="addSp modSp">
        <pc:chgData name="Alexey Pyatov" userId="f0e75fff-3b84-44a9-bbce-7094c94d8986" providerId="ADAL" clId="{D063996D-E61E-4C33-9066-E8F1A7D7FAF5}" dt="2022-03-02T11:45:59.526" v="60"/>
        <pc:sldMkLst>
          <pc:docMk/>
          <pc:sldMk cId="269890477" sldId="2955"/>
        </pc:sldMkLst>
        <pc:spChg chg="add mod">
          <ac:chgData name="Alexey Pyatov" userId="f0e75fff-3b84-44a9-bbce-7094c94d8986" providerId="ADAL" clId="{D063996D-E61E-4C33-9066-E8F1A7D7FAF5}" dt="2022-03-02T11:45:59.526" v="60"/>
          <ac:spMkLst>
            <pc:docMk/>
            <pc:sldMk cId="269890477" sldId="2955"/>
            <ac:spMk id="4" creationId="{4527AE69-D1D7-449D-A194-60FAA4653E87}"/>
          </ac:spMkLst>
        </pc:spChg>
      </pc:sldChg>
      <pc:sldChg chg="addSp modSp">
        <pc:chgData name="Alexey Pyatov" userId="f0e75fff-3b84-44a9-bbce-7094c94d8986" providerId="ADAL" clId="{D063996D-E61E-4C33-9066-E8F1A7D7FAF5}" dt="2022-03-02T11:46:01.829" v="61"/>
        <pc:sldMkLst>
          <pc:docMk/>
          <pc:sldMk cId="2843010533" sldId="2956"/>
        </pc:sldMkLst>
        <pc:spChg chg="add mod">
          <ac:chgData name="Alexey Pyatov" userId="f0e75fff-3b84-44a9-bbce-7094c94d8986" providerId="ADAL" clId="{D063996D-E61E-4C33-9066-E8F1A7D7FAF5}" dt="2022-03-02T11:46:01.829" v="61"/>
          <ac:spMkLst>
            <pc:docMk/>
            <pc:sldMk cId="2843010533" sldId="2956"/>
            <ac:spMk id="14" creationId="{DA08A879-3891-4646-BD5D-992053DFC075}"/>
          </ac:spMkLst>
        </pc:spChg>
      </pc:sldChg>
      <pc:sldChg chg="del">
        <pc:chgData name="Alexey Pyatov" userId="f0e75fff-3b84-44a9-bbce-7094c94d8986" providerId="ADAL" clId="{D063996D-E61E-4C33-9066-E8F1A7D7FAF5}" dt="2022-03-02T11:44:47.834" v="53" actId="47"/>
        <pc:sldMkLst>
          <pc:docMk/>
          <pc:sldMk cId="144855239" sldId="6061"/>
        </pc:sldMkLst>
      </pc:sldChg>
      <pc:sldChg chg="del">
        <pc:chgData name="Alexey Pyatov" userId="f0e75fff-3b84-44a9-bbce-7094c94d8986" providerId="ADAL" clId="{D063996D-E61E-4C33-9066-E8F1A7D7FAF5}" dt="2022-03-02T11:45:23.746" v="56" actId="47"/>
        <pc:sldMkLst>
          <pc:docMk/>
          <pc:sldMk cId="3239779401" sldId="8486"/>
        </pc:sldMkLst>
      </pc:sldChg>
      <pc:sldChg chg="modSp mod">
        <pc:chgData name="Alexey Pyatov" userId="f0e75fff-3b84-44a9-bbce-7094c94d8986" providerId="ADAL" clId="{D063996D-E61E-4C33-9066-E8F1A7D7FAF5}" dt="2022-03-02T11:44:55.621" v="54" actId="20577"/>
        <pc:sldMkLst>
          <pc:docMk/>
          <pc:sldMk cId="2288596741" sldId="8490"/>
        </pc:sldMkLst>
        <pc:spChg chg="mod">
          <ac:chgData name="Alexey Pyatov" userId="f0e75fff-3b84-44a9-bbce-7094c94d8986" providerId="ADAL" clId="{D063996D-E61E-4C33-9066-E8F1A7D7FAF5}" dt="2022-03-02T11:44:55.621" v="54" actId="20577"/>
          <ac:spMkLst>
            <pc:docMk/>
            <pc:sldMk cId="2288596741" sldId="8490"/>
            <ac:spMk id="5" creationId="{58FB9BE0-1498-4BE6-9ADC-E2B987507012}"/>
          </ac:spMkLst>
        </pc:spChg>
      </pc:sldChg>
      <pc:sldChg chg="del">
        <pc:chgData name="Alexey Pyatov" userId="f0e75fff-3b84-44a9-bbce-7094c94d8986" providerId="ADAL" clId="{D063996D-E61E-4C33-9066-E8F1A7D7FAF5}" dt="2022-03-02T11:45:04.545" v="55" actId="47"/>
        <pc:sldMkLst>
          <pc:docMk/>
          <pc:sldMk cId="3535391511" sldId="8492"/>
        </pc:sldMkLst>
      </pc:sldChg>
      <pc:sldChg chg="modSp mod">
        <pc:chgData name="Alexey Pyatov" userId="f0e75fff-3b84-44a9-bbce-7094c94d8986" providerId="ADAL" clId="{D063996D-E61E-4C33-9066-E8F1A7D7FAF5}" dt="2022-03-02T11:44:44.842" v="52" actId="20577"/>
        <pc:sldMkLst>
          <pc:docMk/>
          <pc:sldMk cId="1767948494" sldId="8507"/>
        </pc:sldMkLst>
        <pc:spChg chg="mod">
          <ac:chgData name="Alexey Pyatov" userId="f0e75fff-3b84-44a9-bbce-7094c94d8986" providerId="ADAL" clId="{D063996D-E61E-4C33-9066-E8F1A7D7FAF5}" dt="2022-03-02T11:44:44.842" v="52" actId="20577"/>
          <ac:spMkLst>
            <pc:docMk/>
            <pc:sldMk cId="1767948494" sldId="8507"/>
            <ac:spMk id="14" creationId="{90D94229-31B5-4D14-9B39-14404660EBAC}"/>
          </ac:spMkLst>
        </pc:spChg>
        <pc:spChg chg="mod">
          <ac:chgData name="Alexey Pyatov" userId="f0e75fff-3b84-44a9-bbce-7094c94d8986" providerId="ADAL" clId="{D063996D-E61E-4C33-9066-E8F1A7D7FAF5}" dt="2022-03-02T11:44:40.887" v="46" actId="20577"/>
          <ac:spMkLst>
            <pc:docMk/>
            <pc:sldMk cId="1767948494" sldId="8507"/>
            <ac:spMk id="15" creationId="{25371DE4-76E1-4836-8BDE-B761321DB92E}"/>
          </ac:spMkLst>
        </pc:spChg>
      </pc:sldChg>
    </pc:docChg>
  </pc:docChgLst>
  <pc:docChgLst>
    <pc:chgData name="Alexey Pyatov" userId="f0e75fff-3b84-44a9-bbce-7094c94d8986" providerId="ADAL" clId="{8F457083-52BA-43AC-B841-3AD1BB47CF39}"/>
    <pc:docChg chg="undo redo custSel addSld delSld modSld sldOrd">
      <pc:chgData name="Alexey Pyatov" userId="f0e75fff-3b84-44a9-bbce-7094c94d8986" providerId="ADAL" clId="{8F457083-52BA-43AC-B841-3AD1BB47CF39}" dt="2020-11-18T15:30:32.938" v="4712" actId="2696"/>
      <pc:docMkLst>
        <pc:docMk/>
      </pc:docMkLst>
      <pc:sldChg chg="modNotesTx">
        <pc:chgData name="Alexey Pyatov" userId="f0e75fff-3b84-44a9-bbce-7094c94d8986" providerId="ADAL" clId="{8F457083-52BA-43AC-B841-3AD1BB47CF39}" dt="2020-11-12T14:34:42.866" v="2006" actId="20577"/>
        <pc:sldMkLst>
          <pc:docMk/>
          <pc:sldMk cId="2447002939" sldId="256"/>
        </pc:sldMkLst>
      </pc:sldChg>
      <pc:sldChg chg="del">
        <pc:chgData name="Alexey Pyatov" userId="f0e75fff-3b84-44a9-bbce-7094c94d8986" providerId="ADAL" clId="{8F457083-52BA-43AC-B841-3AD1BB47CF39}" dt="2020-11-17T17:45:51.765" v="4372" actId="2696"/>
        <pc:sldMkLst>
          <pc:docMk/>
          <pc:sldMk cId="2425589114" sldId="257"/>
        </pc:sldMkLst>
      </pc:sldChg>
      <pc:sldChg chg="del">
        <pc:chgData name="Alexey Pyatov" userId="f0e75fff-3b84-44a9-bbce-7094c94d8986" providerId="ADAL" clId="{8F457083-52BA-43AC-B841-3AD1BB47CF39}" dt="2020-11-17T17:45:51.933" v="4373" actId="2696"/>
        <pc:sldMkLst>
          <pc:docMk/>
          <pc:sldMk cId="527202528" sldId="258"/>
        </pc:sldMkLst>
      </pc:sldChg>
      <pc:sldChg chg="addSp modSp">
        <pc:chgData name="Alexey Pyatov" userId="f0e75fff-3b84-44a9-bbce-7094c94d8986" providerId="ADAL" clId="{8F457083-52BA-43AC-B841-3AD1BB47CF39}" dt="2020-11-12T17:15:49.851" v="4371" actId="1076"/>
        <pc:sldMkLst>
          <pc:docMk/>
          <pc:sldMk cId="2574678091" sldId="260"/>
        </pc:sldMkLst>
        <pc:spChg chg="mod">
          <ac:chgData name="Alexey Pyatov" userId="f0e75fff-3b84-44a9-bbce-7094c94d8986" providerId="ADAL" clId="{8F457083-52BA-43AC-B841-3AD1BB47CF39}" dt="2020-11-12T17:15:15.352" v="4311" actId="20577"/>
          <ac:spMkLst>
            <pc:docMk/>
            <pc:sldMk cId="2574678091" sldId="260"/>
            <ac:spMk id="2" creationId="{96A5EDD4-86AC-4670-9322-8A061FC40FA3}"/>
          </ac:spMkLst>
        </pc:spChg>
        <pc:spChg chg="add mod">
          <ac:chgData name="Alexey Pyatov" userId="f0e75fff-3b84-44a9-bbce-7094c94d8986" providerId="ADAL" clId="{8F457083-52BA-43AC-B841-3AD1BB47CF39}" dt="2020-11-12T17:15:11.856" v="4309" actId="1076"/>
          <ac:spMkLst>
            <pc:docMk/>
            <pc:sldMk cId="2574678091" sldId="260"/>
            <ac:spMk id="3" creationId="{E6E809D7-93F8-4830-A2A6-F6BA048F1F9F}"/>
          </ac:spMkLst>
        </pc:spChg>
        <pc:spChg chg="add mod">
          <ac:chgData name="Alexey Pyatov" userId="f0e75fff-3b84-44a9-bbce-7094c94d8986" providerId="ADAL" clId="{8F457083-52BA-43AC-B841-3AD1BB47CF39}" dt="2020-11-12T17:15:49.851" v="4371" actId="1076"/>
          <ac:spMkLst>
            <pc:docMk/>
            <pc:sldMk cId="2574678091" sldId="260"/>
            <ac:spMk id="4" creationId="{DA29D104-E307-4830-98E2-C4F1BEDEA214}"/>
          </ac:spMkLst>
        </pc:spChg>
      </pc:sldChg>
      <pc:sldChg chg="addSp delSp ord modNotesTx">
        <pc:chgData name="Alexey Pyatov" userId="f0e75fff-3b84-44a9-bbce-7094c94d8986" providerId="ADAL" clId="{8F457083-52BA-43AC-B841-3AD1BB47CF39}" dt="2020-11-12T14:47:08.339" v="4033" actId="20577"/>
        <pc:sldMkLst>
          <pc:docMk/>
          <pc:sldMk cId="576010966" sldId="261"/>
        </pc:sldMkLst>
        <pc:spChg chg="add del">
          <ac:chgData name="Alexey Pyatov" userId="f0e75fff-3b84-44a9-bbce-7094c94d8986" providerId="ADAL" clId="{8F457083-52BA-43AC-B841-3AD1BB47CF39}" dt="2020-11-12T14:45:44.188" v="4017"/>
          <ac:spMkLst>
            <pc:docMk/>
            <pc:sldMk cId="576010966" sldId="261"/>
            <ac:spMk id="6" creationId="{A776E43C-35B4-4163-9DD9-3DD6962D926D}"/>
          </ac:spMkLst>
        </pc:spChg>
        <pc:picChg chg="add del">
          <ac:chgData name="Alexey Pyatov" userId="f0e75fff-3b84-44a9-bbce-7094c94d8986" providerId="ADAL" clId="{8F457083-52BA-43AC-B841-3AD1BB47CF39}" dt="2020-11-12T14:45:44.188" v="4017"/>
          <ac:picMkLst>
            <pc:docMk/>
            <pc:sldMk cId="576010966" sldId="261"/>
            <ac:picMk id="4" creationId="{AE8C1090-EDD2-4543-8FAC-D72200F61D77}"/>
          </ac:picMkLst>
        </pc:picChg>
        <pc:picChg chg="add del">
          <ac:chgData name="Alexey Pyatov" userId="f0e75fff-3b84-44a9-bbce-7094c94d8986" providerId="ADAL" clId="{8F457083-52BA-43AC-B841-3AD1BB47CF39}" dt="2020-11-12T14:45:44.188" v="4017"/>
          <ac:picMkLst>
            <pc:docMk/>
            <pc:sldMk cId="576010966" sldId="261"/>
            <ac:picMk id="5" creationId="{E7DF7B31-9299-4392-B013-2DF4E36A7CD3}"/>
          </ac:picMkLst>
        </pc:picChg>
        <pc:picChg chg="add del">
          <ac:chgData name="Alexey Pyatov" userId="f0e75fff-3b84-44a9-bbce-7094c94d8986" providerId="ADAL" clId="{8F457083-52BA-43AC-B841-3AD1BB47CF39}" dt="2020-11-12T14:45:44.188" v="4017"/>
          <ac:picMkLst>
            <pc:docMk/>
            <pc:sldMk cId="576010966" sldId="261"/>
            <ac:picMk id="7" creationId="{9BCCEAB4-9AC8-4EC1-A580-258A31274AAC}"/>
          </ac:picMkLst>
        </pc:picChg>
      </pc:sldChg>
      <pc:sldChg chg="addSp delSp modSp ord modNotesTx">
        <pc:chgData name="Alexey Pyatov" userId="f0e75fff-3b84-44a9-bbce-7094c94d8986" providerId="ADAL" clId="{8F457083-52BA-43AC-B841-3AD1BB47CF39}" dt="2020-11-12T14:35:06.227" v="2106" actId="20577"/>
        <pc:sldMkLst>
          <pc:docMk/>
          <pc:sldMk cId="1642646600" sldId="262"/>
        </pc:sldMkLst>
        <pc:spChg chg="mod">
          <ac:chgData name="Alexey Pyatov" userId="f0e75fff-3b84-44a9-bbce-7094c94d8986" providerId="ADAL" clId="{8F457083-52BA-43AC-B841-3AD1BB47CF39}" dt="2020-11-12T13:40:22.465" v="946" actId="20577"/>
          <ac:spMkLst>
            <pc:docMk/>
            <pc:sldMk cId="1642646600" sldId="262"/>
            <ac:spMk id="3" creationId="{17630B4D-F31E-4D4D-AA53-9350F5D97809}"/>
          </ac:spMkLst>
        </pc:spChg>
        <pc:spChg chg="del mod">
          <ac:chgData name="Alexey Pyatov" userId="f0e75fff-3b84-44a9-bbce-7094c94d8986" providerId="ADAL" clId="{8F457083-52BA-43AC-B841-3AD1BB47CF39}" dt="2020-11-12T13:32:49.910" v="782" actId="478"/>
          <ac:spMkLst>
            <pc:docMk/>
            <pc:sldMk cId="1642646600" sldId="262"/>
            <ac:spMk id="10" creationId="{A88392D3-AA9A-4761-AF7F-DF3EAB0AEABE}"/>
          </ac:spMkLst>
        </pc:spChg>
        <pc:spChg chg="add del mod">
          <ac:chgData name="Alexey Pyatov" userId="f0e75fff-3b84-44a9-bbce-7094c94d8986" providerId="ADAL" clId="{8F457083-52BA-43AC-B841-3AD1BB47CF39}" dt="2020-11-12T13:32:51.444" v="784" actId="478"/>
          <ac:spMkLst>
            <pc:docMk/>
            <pc:sldMk cId="1642646600" sldId="262"/>
            <ac:spMk id="13" creationId="{8D77F1EC-3DA7-4953-B846-8FC326BD97C8}"/>
          </ac:spMkLst>
        </pc:spChg>
        <pc:spChg chg="add mod">
          <ac:chgData name="Alexey Pyatov" userId="f0e75fff-3b84-44a9-bbce-7094c94d8986" providerId="ADAL" clId="{8F457083-52BA-43AC-B841-3AD1BB47CF39}" dt="2020-11-12T13:47:11.241" v="1239" actId="1076"/>
          <ac:spMkLst>
            <pc:docMk/>
            <pc:sldMk cId="1642646600" sldId="262"/>
            <ac:spMk id="14" creationId="{C000918D-9246-4477-BE84-E6014AE31CE9}"/>
          </ac:spMkLst>
        </pc:spChg>
        <pc:spChg chg="add del mod">
          <ac:chgData name="Alexey Pyatov" userId="f0e75fff-3b84-44a9-bbce-7094c94d8986" providerId="ADAL" clId="{8F457083-52BA-43AC-B841-3AD1BB47CF39}" dt="2020-11-12T13:47:36.111" v="1275" actId="478"/>
          <ac:spMkLst>
            <pc:docMk/>
            <pc:sldMk cId="1642646600" sldId="262"/>
            <ac:spMk id="15" creationId="{0918027B-9D99-4D92-ACCD-1D14F4D36AB8}"/>
          </ac:spMkLst>
        </pc:spChg>
      </pc:sldChg>
      <pc:sldChg chg="del">
        <pc:chgData name="Alexey Pyatov" userId="f0e75fff-3b84-44a9-bbce-7094c94d8986" providerId="ADAL" clId="{8F457083-52BA-43AC-B841-3AD1BB47CF39}" dt="2020-11-12T14:56:18.289" v="4138" actId="2696"/>
        <pc:sldMkLst>
          <pc:docMk/>
          <pc:sldMk cId="3128584829" sldId="264"/>
        </pc:sldMkLst>
      </pc:sldChg>
      <pc:sldChg chg="add del">
        <pc:chgData name="Alexey Pyatov" userId="f0e75fff-3b84-44a9-bbce-7094c94d8986" providerId="ADAL" clId="{8F457083-52BA-43AC-B841-3AD1BB47CF39}" dt="2020-11-12T13:21:29.852" v="495" actId="2696"/>
        <pc:sldMkLst>
          <pc:docMk/>
          <pc:sldMk cId="2250096107" sldId="265"/>
        </pc:sldMkLst>
      </pc:sldChg>
      <pc:sldChg chg="addSp delSp modSp add modTransition">
        <pc:chgData name="Alexey Pyatov" userId="f0e75fff-3b84-44a9-bbce-7094c94d8986" providerId="ADAL" clId="{8F457083-52BA-43AC-B841-3AD1BB47CF39}" dt="2020-11-12T14:55:25.908" v="4133" actId="478"/>
        <pc:sldMkLst>
          <pc:docMk/>
          <pc:sldMk cId="3207257901" sldId="268"/>
        </pc:sldMkLst>
        <pc:spChg chg="add del mod">
          <ac:chgData name="Alexey Pyatov" userId="f0e75fff-3b84-44a9-bbce-7094c94d8986" providerId="ADAL" clId="{8F457083-52BA-43AC-B841-3AD1BB47CF39}" dt="2020-11-12T14:55:25.908" v="4133" actId="478"/>
          <ac:spMkLst>
            <pc:docMk/>
            <pc:sldMk cId="3207257901" sldId="268"/>
            <ac:spMk id="2" creationId="{2847CB2A-532C-450C-AFDC-BF8B43359FDA}"/>
          </ac:spMkLst>
        </pc:spChg>
      </pc:sldChg>
      <pc:sldChg chg="del">
        <pc:chgData name="Alexey Pyatov" userId="f0e75fff-3b84-44a9-bbce-7094c94d8986" providerId="ADAL" clId="{8F457083-52BA-43AC-B841-3AD1BB47CF39}" dt="2020-11-12T14:49:45.794" v="4034" actId="2696"/>
        <pc:sldMkLst>
          <pc:docMk/>
          <pc:sldMk cId="629043922" sldId="511"/>
        </pc:sldMkLst>
      </pc:sldChg>
      <pc:sldChg chg="addSp delSp modSp add modTransition">
        <pc:chgData name="Alexey Pyatov" userId="f0e75fff-3b84-44a9-bbce-7094c94d8986" providerId="ADAL" clId="{8F457083-52BA-43AC-B841-3AD1BB47CF39}" dt="2020-11-12T14:55:28.243" v="4134" actId="478"/>
        <pc:sldMkLst>
          <pc:docMk/>
          <pc:sldMk cId="4125532886" sldId="512"/>
        </pc:sldMkLst>
        <pc:spChg chg="add del mod">
          <ac:chgData name="Alexey Pyatov" userId="f0e75fff-3b84-44a9-bbce-7094c94d8986" providerId="ADAL" clId="{8F457083-52BA-43AC-B841-3AD1BB47CF39}" dt="2020-11-12T14:55:28.243" v="4134" actId="478"/>
          <ac:spMkLst>
            <pc:docMk/>
            <pc:sldMk cId="4125532886" sldId="512"/>
            <ac:spMk id="2" creationId="{B00AD872-0553-4DCD-8725-E6B235EF5243}"/>
          </ac:spMkLst>
        </pc:spChg>
      </pc:sldChg>
      <pc:sldChg chg="addSp delSp modSp add modTransition">
        <pc:chgData name="Alexey Pyatov" userId="f0e75fff-3b84-44a9-bbce-7094c94d8986" providerId="ADAL" clId="{8F457083-52BA-43AC-B841-3AD1BB47CF39}" dt="2020-11-12T14:55:30.295" v="4135" actId="478"/>
        <pc:sldMkLst>
          <pc:docMk/>
          <pc:sldMk cId="3035530807" sldId="523"/>
        </pc:sldMkLst>
        <pc:spChg chg="add del mod">
          <ac:chgData name="Alexey Pyatov" userId="f0e75fff-3b84-44a9-bbce-7094c94d8986" providerId="ADAL" clId="{8F457083-52BA-43AC-B841-3AD1BB47CF39}" dt="2020-11-12T14:55:30.295" v="4135" actId="478"/>
          <ac:spMkLst>
            <pc:docMk/>
            <pc:sldMk cId="3035530807" sldId="523"/>
            <ac:spMk id="2" creationId="{40F9715B-BC06-492E-A044-3EC1F4B8030E}"/>
          </ac:spMkLst>
        </pc:spChg>
      </pc:sldChg>
      <pc:sldChg chg="addSp delSp modSp add modTransition">
        <pc:chgData name="Alexey Pyatov" userId="f0e75fff-3b84-44a9-bbce-7094c94d8986" providerId="ADAL" clId="{8F457083-52BA-43AC-B841-3AD1BB47CF39}" dt="2020-11-12T14:55:32.394" v="4136" actId="478"/>
        <pc:sldMkLst>
          <pc:docMk/>
          <pc:sldMk cId="2784691750" sldId="531"/>
        </pc:sldMkLst>
        <pc:spChg chg="add del mod">
          <ac:chgData name="Alexey Pyatov" userId="f0e75fff-3b84-44a9-bbce-7094c94d8986" providerId="ADAL" clId="{8F457083-52BA-43AC-B841-3AD1BB47CF39}" dt="2020-11-12T14:55:32.394" v="4136" actId="478"/>
          <ac:spMkLst>
            <pc:docMk/>
            <pc:sldMk cId="2784691750" sldId="531"/>
            <ac:spMk id="2" creationId="{9E7D2C80-BE56-4FFD-B056-7106FD5024D4}"/>
          </ac:spMkLst>
        </pc:spChg>
      </pc:sldChg>
      <pc:sldChg chg="modSp add modTransition">
        <pc:chgData name="Alexey Pyatov" userId="f0e75fff-3b84-44a9-bbce-7094c94d8986" providerId="ADAL" clId="{8F457083-52BA-43AC-B841-3AD1BB47CF39}" dt="2020-11-12T14:55:23.769" v="4128"/>
        <pc:sldMkLst>
          <pc:docMk/>
          <pc:sldMk cId="1848938834" sldId="537"/>
        </pc:sldMkLst>
        <pc:spChg chg="mod">
          <ac:chgData name="Alexey Pyatov" userId="f0e75fff-3b84-44a9-bbce-7094c94d8986" providerId="ADAL" clId="{8F457083-52BA-43AC-B841-3AD1BB47CF39}" dt="2020-11-12T14:55:16.337" v="4127" actId="27636"/>
          <ac:spMkLst>
            <pc:docMk/>
            <pc:sldMk cId="1848938834" sldId="537"/>
            <ac:spMk id="3" creationId="{0FC66D51-62E9-496B-89A3-CC72379DA708}"/>
          </ac:spMkLst>
        </pc:spChg>
      </pc:sldChg>
      <pc:sldChg chg="ord">
        <pc:chgData name="Alexey Pyatov" userId="f0e75fff-3b84-44a9-bbce-7094c94d8986" providerId="ADAL" clId="{8F457083-52BA-43AC-B841-3AD1BB47CF39}" dt="2020-11-12T14:57:18.482" v="4147"/>
        <pc:sldMkLst>
          <pc:docMk/>
          <pc:sldMk cId="1271602437" sldId="541"/>
        </pc:sldMkLst>
      </pc:sldChg>
      <pc:sldChg chg="del">
        <pc:chgData name="Alexey Pyatov" userId="f0e75fff-3b84-44a9-bbce-7094c94d8986" providerId="ADAL" clId="{8F457083-52BA-43AC-B841-3AD1BB47CF39}" dt="2020-11-18T15:30:32.938" v="4712" actId="2696"/>
        <pc:sldMkLst>
          <pc:docMk/>
          <pc:sldMk cId="2061860186" sldId="544"/>
        </pc:sldMkLst>
      </pc:sldChg>
      <pc:sldChg chg="del">
        <pc:chgData name="Alexey Pyatov" userId="f0e75fff-3b84-44a9-bbce-7094c94d8986" providerId="ADAL" clId="{8F457083-52BA-43AC-B841-3AD1BB47CF39}" dt="2020-11-18T15:30:25.152" v="4711" actId="2696"/>
        <pc:sldMkLst>
          <pc:docMk/>
          <pc:sldMk cId="881949610" sldId="546"/>
        </pc:sldMkLst>
      </pc:sldChg>
      <pc:sldChg chg="modSp ord">
        <pc:chgData name="Alexey Pyatov" userId="f0e75fff-3b84-44a9-bbce-7094c94d8986" providerId="ADAL" clId="{8F457083-52BA-43AC-B841-3AD1BB47CF39}" dt="2020-11-12T14:58:01.689" v="4150" actId="207"/>
        <pc:sldMkLst>
          <pc:docMk/>
          <pc:sldMk cId="1116204948" sldId="547"/>
        </pc:sldMkLst>
        <pc:spChg chg="mod">
          <ac:chgData name="Alexey Pyatov" userId="f0e75fff-3b84-44a9-bbce-7094c94d8986" providerId="ADAL" clId="{8F457083-52BA-43AC-B841-3AD1BB47CF39}" dt="2020-11-12T14:57:50.455" v="4149" actId="207"/>
          <ac:spMkLst>
            <pc:docMk/>
            <pc:sldMk cId="1116204948" sldId="547"/>
            <ac:spMk id="4" creationId="{7232BB11-283D-442F-851F-A7D72B35A3DD}"/>
          </ac:spMkLst>
        </pc:spChg>
        <pc:spChg chg="mod">
          <ac:chgData name="Alexey Pyatov" userId="f0e75fff-3b84-44a9-bbce-7094c94d8986" providerId="ADAL" clId="{8F457083-52BA-43AC-B841-3AD1BB47CF39}" dt="2020-11-12T14:57:50.455" v="4149" actId="207"/>
          <ac:spMkLst>
            <pc:docMk/>
            <pc:sldMk cId="1116204948" sldId="547"/>
            <ac:spMk id="5" creationId="{40194B01-E1B9-497E-98DD-EA8D5D54AE94}"/>
          </ac:spMkLst>
        </pc:spChg>
        <pc:spChg chg="mod">
          <ac:chgData name="Alexey Pyatov" userId="f0e75fff-3b84-44a9-bbce-7094c94d8986" providerId="ADAL" clId="{8F457083-52BA-43AC-B841-3AD1BB47CF39}" dt="2020-11-12T14:57:50.455" v="4149" actId="207"/>
          <ac:spMkLst>
            <pc:docMk/>
            <pc:sldMk cId="1116204948" sldId="547"/>
            <ac:spMk id="7" creationId="{2F4E632C-5B4A-4B26-93D1-D2F5F7CAC55B}"/>
          </ac:spMkLst>
        </pc:spChg>
        <pc:spChg chg="mod">
          <ac:chgData name="Alexey Pyatov" userId="f0e75fff-3b84-44a9-bbce-7094c94d8986" providerId="ADAL" clId="{8F457083-52BA-43AC-B841-3AD1BB47CF39}" dt="2020-11-12T14:57:50.455" v="4149" actId="207"/>
          <ac:spMkLst>
            <pc:docMk/>
            <pc:sldMk cId="1116204948" sldId="547"/>
            <ac:spMk id="26" creationId="{E15ADA2B-B0B4-4351-847E-4CD8AC01561B}"/>
          </ac:spMkLst>
        </pc:spChg>
        <pc:spChg chg="mod">
          <ac:chgData name="Alexey Pyatov" userId="f0e75fff-3b84-44a9-bbce-7094c94d8986" providerId="ADAL" clId="{8F457083-52BA-43AC-B841-3AD1BB47CF39}" dt="2020-11-12T14:57:50.455" v="4149" actId="207"/>
          <ac:spMkLst>
            <pc:docMk/>
            <pc:sldMk cId="1116204948" sldId="547"/>
            <ac:spMk id="28" creationId="{7064C9B2-2878-48D6-9C73-9C1EDFFF97A2}"/>
          </ac:spMkLst>
        </pc:spChg>
        <pc:spChg chg="mod">
          <ac:chgData name="Alexey Pyatov" userId="f0e75fff-3b84-44a9-bbce-7094c94d8986" providerId="ADAL" clId="{8F457083-52BA-43AC-B841-3AD1BB47CF39}" dt="2020-11-12T14:57:50.455" v="4149" actId="207"/>
          <ac:spMkLst>
            <pc:docMk/>
            <pc:sldMk cId="1116204948" sldId="547"/>
            <ac:spMk id="29" creationId="{B7130A08-2D71-4BE9-835B-3B2F65A4EF0A}"/>
          </ac:spMkLst>
        </pc:spChg>
        <pc:spChg chg="mod">
          <ac:chgData name="Alexey Pyatov" userId="f0e75fff-3b84-44a9-bbce-7094c94d8986" providerId="ADAL" clId="{8F457083-52BA-43AC-B841-3AD1BB47CF39}" dt="2020-11-12T14:57:50.455" v="4149" actId="207"/>
          <ac:spMkLst>
            <pc:docMk/>
            <pc:sldMk cId="1116204948" sldId="547"/>
            <ac:spMk id="50" creationId="{32E36B8E-0E6F-4D3A-B988-5CA0E97569BB}"/>
          </ac:spMkLst>
        </pc:spChg>
        <pc:graphicFrameChg chg="modGraphic">
          <ac:chgData name="Alexey Pyatov" userId="f0e75fff-3b84-44a9-bbce-7094c94d8986" providerId="ADAL" clId="{8F457083-52BA-43AC-B841-3AD1BB47CF39}" dt="2020-11-12T14:58:01.689" v="4150" actId="207"/>
          <ac:graphicFrameMkLst>
            <pc:docMk/>
            <pc:sldMk cId="1116204948" sldId="547"/>
            <ac:graphicFrameMk id="6" creationId="{961ED40A-271C-4DD1-B746-94D242AF1FA0}"/>
          </ac:graphicFrameMkLst>
        </pc:graphicFrameChg>
      </pc:sldChg>
      <pc:sldChg chg="modSp">
        <pc:chgData name="Alexey Pyatov" userId="f0e75fff-3b84-44a9-bbce-7094c94d8986" providerId="ADAL" clId="{8F457083-52BA-43AC-B841-3AD1BB47CF39}" dt="2020-11-18T15:29:13.550" v="4710" actId="20577"/>
        <pc:sldMkLst>
          <pc:docMk/>
          <pc:sldMk cId="1631426756" sldId="723"/>
        </pc:sldMkLst>
        <pc:spChg chg="mod">
          <ac:chgData name="Alexey Pyatov" userId="f0e75fff-3b84-44a9-bbce-7094c94d8986" providerId="ADAL" clId="{8F457083-52BA-43AC-B841-3AD1BB47CF39}" dt="2020-11-18T15:29:13.550" v="4710" actId="20577"/>
          <ac:spMkLst>
            <pc:docMk/>
            <pc:sldMk cId="1631426756" sldId="723"/>
            <ac:spMk id="38" creationId="{D1F0F8C4-F003-4A7F-8EB8-411E76ACB702}"/>
          </ac:spMkLst>
        </pc:spChg>
      </pc:sldChg>
      <pc:sldChg chg="addSp delSp modSp add modTransition">
        <pc:chgData name="Alexey Pyatov" userId="f0e75fff-3b84-44a9-bbce-7094c94d8986" providerId="ADAL" clId="{8F457083-52BA-43AC-B841-3AD1BB47CF39}" dt="2020-11-12T16:32:34.157" v="4183" actId="6549"/>
        <pc:sldMkLst>
          <pc:docMk/>
          <pc:sldMk cId="2389150351" sldId="1319"/>
        </pc:sldMkLst>
        <pc:spChg chg="add del mod">
          <ac:chgData name="Alexey Pyatov" userId="f0e75fff-3b84-44a9-bbce-7094c94d8986" providerId="ADAL" clId="{8F457083-52BA-43AC-B841-3AD1BB47CF39}" dt="2020-11-12T16:31:51.865" v="4176" actId="478"/>
          <ac:spMkLst>
            <pc:docMk/>
            <pc:sldMk cId="2389150351" sldId="1319"/>
            <ac:spMk id="2" creationId="{0A4A86AA-E027-42C0-A271-2CB61DC064D6}"/>
          </ac:spMkLst>
        </pc:spChg>
        <pc:spChg chg="mod">
          <ac:chgData name="Alexey Pyatov" userId="f0e75fff-3b84-44a9-bbce-7094c94d8986" providerId="ADAL" clId="{8F457083-52BA-43AC-B841-3AD1BB47CF39}" dt="2020-11-12T16:32:34.157" v="4183" actId="6549"/>
          <ac:spMkLst>
            <pc:docMk/>
            <pc:sldMk cId="2389150351" sldId="1319"/>
            <ac:spMk id="10" creationId="{EE5C7B6C-C03C-4ABE-AB36-25C4426D9171}"/>
          </ac:spMkLst>
        </pc:spChg>
      </pc:sldChg>
      <pc:sldChg chg="addSp delSp modSp add modTransition modNotesTx">
        <pc:chgData name="Alexey Pyatov" userId="f0e75fff-3b84-44a9-bbce-7094c94d8986" providerId="ADAL" clId="{8F457083-52BA-43AC-B841-3AD1BB47CF39}" dt="2020-11-12T16:35:15.503" v="4189" actId="20577"/>
        <pc:sldMkLst>
          <pc:docMk/>
          <pc:sldMk cId="2081223852" sldId="1320"/>
        </pc:sldMkLst>
        <pc:spChg chg="add del mod">
          <ac:chgData name="Alexey Pyatov" userId="f0e75fff-3b84-44a9-bbce-7094c94d8986" providerId="ADAL" clId="{8F457083-52BA-43AC-B841-3AD1BB47CF39}" dt="2020-11-12T16:32:05.098" v="4179" actId="478"/>
          <ac:spMkLst>
            <pc:docMk/>
            <pc:sldMk cId="2081223852" sldId="1320"/>
            <ac:spMk id="2" creationId="{3B4441C7-308A-42EE-8476-24146115E87D}"/>
          </ac:spMkLst>
        </pc:spChg>
      </pc:sldChg>
      <pc:sldChg chg="addSp delSp modSp add ord modTransition">
        <pc:chgData name="Alexey Pyatov" userId="f0e75fff-3b84-44a9-bbce-7094c94d8986" providerId="ADAL" clId="{8F457083-52BA-43AC-B841-3AD1BB47CF39}" dt="2020-11-12T16:32:29.148" v="4182"/>
        <pc:sldMkLst>
          <pc:docMk/>
          <pc:sldMk cId="812496087" sldId="1321"/>
        </pc:sldMkLst>
        <pc:spChg chg="add del mod">
          <ac:chgData name="Alexey Pyatov" userId="f0e75fff-3b84-44a9-bbce-7094c94d8986" providerId="ADAL" clId="{8F457083-52BA-43AC-B841-3AD1BB47CF39}" dt="2020-11-12T16:31:54.614" v="4177" actId="478"/>
          <ac:spMkLst>
            <pc:docMk/>
            <pc:sldMk cId="812496087" sldId="1321"/>
            <ac:spMk id="2" creationId="{CDA8D55A-6172-43CB-97FA-C047A777C79D}"/>
          </ac:spMkLst>
        </pc:spChg>
        <pc:spChg chg="mod">
          <ac:chgData name="Alexey Pyatov" userId="f0e75fff-3b84-44a9-bbce-7094c94d8986" providerId="ADAL" clId="{8F457083-52BA-43AC-B841-3AD1BB47CF39}" dt="2020-11-12T16:32:08.652" v="4180" actId="207"/>
          <ac:spMkLst>
            <pc:docMk/>
            <pc:sldMk cId="812496087" sldId="1321"/>
            <ac:spMk id="10" creationId="{EE5C7B6C-C03C-4ABE-AB36-25C4426D9171}"/>
          </ac:spMkLst>
        </pc:spChg>
      </pc:sldChg>
      <pc:sldChg chg="modSp add modTransition">
        <pc:chgData name="Alexey Pyatov" userId="f0e75fff-3b84-44a9-bbce-7094c94d8986" providerId="ADAL" clId="{8F457083-52BA-43AC-B841-3AD1BB47CF39}" dt="2020-11-12T14:55:23.769" v="4128"/>
        <pc:sldMkLst>
          <pc:docMk/>
          <pc:sldMk cId="1735252129" sldId="1365"/>
        </pc:sldMkLst>
        <pc:spChg chg="mod">
          <ac:chgData name="Alexey Pyatov" userId="f0e75fff-3b84-44a9-bbce-7094c94d8986" providerId="ADAL" clId="{8F457083-52BA-43AC-B841-3AD1BB47CF39}" dt="2020-11-12T14:55:16.323" v="4124" actId="27636"/>
          <ac:spMkLst>
            <pc:docMk/>
            <pc:sldMk cId="1735252129" sldId="1365"/>
            <ac:spMk id="8" creationId="{E70D29C1-E064-4AA1-A70A-0112740D8CA7}"/>
          </ac:spMkLst>
        </pc:spChg>
      </pc:sldChg>
      <pc:sldChg chg="modSp add ord modTransition">
        <pc:chgData name="Alexey Pyatov" userId="f0e75fff-3b84-44a9-bbce-7094c94d8986" providerId="ADAL" clId="{8F457083-52BA-43AC-B841-3AD1BB47CF39}" dt="2020-11-12T16:34:14.816" v="4185"/>
        <pc:sldMkLst>
          <pc:docMk/>
          <pc:sldMk cId="748503075" sldId="1371"/>
        </pc:sldMkLst>
        <pc:spChg chg="mod">
          <ac:chgData name="Alexey Pyatov" userId="f0e75fff-3b84-44a9-bbce-7094c94d8986" providerId="ADAL" clId="{8F457083-52BA-43AC-B841-3AD1BB47CF39}" dt="2020-11-12T16:31:42.548" v="4171" actId="27636"/>
          <ac:spMkLst>
            <pc:docMk/>
            <pc:sldMk cId="748503075" sldId="1371"/>
            <ac:spMk id="8" creationId="{E70D29C1-E064-4AA1-A70A-0112740D8CA7}"/>
          </ac:spMkLst>
        </pc:spChg>
        <pc:spChg chg="mod">
          <ac:chgData name="Alexey Pyatov" userId="f0e75fff-3b84-44a9-bbce-7094c94d8986" providerId="ADAL" clId="{8F457083-52BA-43AC-B841-3AD1BB47CF39}" dt="2020-11-12T16:34:07.977" v="4184" actId="404"/>
          <ac:spMkLst>
            <pc:docMk/>
            <pc:sldMk cId="748503075" sldId="1371"/>
            <ac:spMk id="35" creationId="{F7F53795-1B53-497E-919D-DC84951BD702}"/>
          </ac:spMkLst>
        </pc:spChg>
        <pc:spChg chg="mod">
          <ac:chgData name="Alexey Pyatov" userId="f0e75fff-3b84-44a9-bbce-7094c94d8986" providerId="ADAL" clId="{8F457083-52BA-43AC-B841-3AD1BB47CF39}" dt="2020-11-12T16:34:07.977" v="4184" actId="404"/>
          <ac:spMkLst>
            <pc:docMk/>
            <pc:sldMk cId="748503075" sldId="1371"/>
            <ac:spMk id="36" creationId="{551DB227-FD81-4A26-AA4D-C995FE79F41D}"/>
          </ac:spMkLst>
        </pc:spChg>
        <pc:spChg chg="mod">
          <ac:chgData name="Alexey Pyatov" userId="f0e75fff-3b84-44a9-bbce-7094c94d8986" providerId="ADAL" clId="{8F457083-52BA-43AC-B841-3AD1BB47CF39}" dt="2020-11-12T16:31:59.657" v="4178" actId="207"/>
          <ac:spMkLst>
            <pc:docMk/>
            <pc:sldMk cId="748503075" sldId="1371"/>
            <ac:spMk id="70" creationId="{B6829588-44C0-4551-A432-2487E3CC83D9}"/>
          </ac:spMkLst>
        </pc:spChg>
      </pc:sldChg>
      <pc:sldChg chg="modSp">
        <pc:chgData name="Alexey Pyatov" userId="f0e75fff-3b84-44a9-bbce-7094c94d8986" providerId="ADAL" clId="{8F457083-52BA-43AC-B841-3AD1BB47CF39}" dt="2020-11-12T13:52:29.712" v="1579"/>
        <pc:sldMkLst>
          <pc:docMk/>
          <pc:sldMk cId="783599893" sldId="2928"/>
        </pc:sldMkLst>
        <pc:spChg chg="mod">
          <ac:chgData name="Alexey Pyatov" userId="f0e75fff-3b84-44a9-bbce-7094c94d8986" providerId="ADAL" clId="{8F457083-52BA-43AC-B841-3AD1BB47CF39}" dt="2020-11-12T13:52:25.335" v="1576" actId="108"/>
          <ac:spMkLst>
            <pc:docMk/>
            <pc:sldMk cId="783599893" sldId="2928"/>
            <ac:spMk id="22" creationId="{18500BBC-832B-4460-8680-468F31AF1BAD}"/>
          </ac:spMkLst>
        </pc:spChg>
        <pc:spChg chg="mod">
          <ac:chgData name="Alexey Pyatov" userId="f0e75fff-3b84-44a9-bbce-7094c94d8986" providerId="ADAL" clId="{8F457083-52BA-43AC-B841-3AD1BB47CF39}" dt="2020-11-12T13:52:28.019" v="1577" actId="108"/>
          <ac:spMkLst>
            <pc:docMk/>
            <pc:sldMk cId="783599893" sldId="2928"/>
            <ac:spMk id="24" creationId="{9B05542C-9972-47E9-81CB-F2C04F557237}"/>
          </ac:spMkLst>
        </pc:spChg>
        <pc:spChg chg="mod">
          <ac:chgData name="Alexey Pyatov" userId="f0e75fff-3b84-44a9-bbce-7094c94d8986" providerId="ADAL" clId="{8F457083-52BA-43AC-B841-3AD1BB47CF39}" dt="2020-11-12T13:52:29.712" v="1579"/>
          <ac:spMkLst>
            <pc:docMk/>
            <pc:sldMk cId="783599893" sldId="2928"/>
            <ac:spMk id="43" creationId="{35B108A1-F2C2-473E-9191-50910E5AB29E}"/>
          </ac:spMkLst>
        </pc:spChg>
      </pc:sldChg>
      <pc:sldChg chg="modSp add modTransition">
        <pc:chgData name="Alexey Pyatov" userId="f0e75fff-3b84-44a9-bbce-7094c94d8986" providerId="ADAL" clId="{8F457083-52BA-43AC-B841-3AD1BB47CF39}" dt="2020-11-12T14:55:23.769" v="4128"/>
        <pc:sldMkLst>
          <pc:docMk/>
          <pc:sldMk cId="269890477" sldId="2955"/>
        </pc:sldMkLst>
        <pc:spChg chg="mod">
          <ac:chgData name="Alexey Pyatov" userId="f0e75fff-3b84-44a9-bbce-7094c94d8986" providerId="ADAL" clId="{8F457083-52BA-43AC-B841-3AD1BB47CF39}" dt="2020-11-12T14:55:16.329" v="4125" actId="27636"/>
          <ac:spMkLst>
            <pc:docMk/>
            <pc:sldMk cId="269890477" sldId="2955"/>
            <ac:spMk id="3" creationId="{F3E33EBF-DFA1-4A66-BE48-5C1F8FDC6887}"/>
          </ac:spMkLst>
        </pc:spChg>
      </pc:sldChg>
      <pc:sldChg chg="modSp add modTransition">
        <pc:chgData name="Alexey Pyatov" userId="f0e75fff-3b84-44a9-bbce-7094c94d8986" providerId="ADAL" clId="{8F457083-52BA-43AC-B841-3AD1BB47CF39}" dt="2020-11-12T14:55:23.769" v="4128"/>
        <pc:sldMkLst>
          <pc:docMk/>
          <pc:sldMk cId="2843010533" sldId="2956"/>
        </pc:sldMkLst>
        <pc:spChg chg="mod">
          <ac:chgData name="Alexey Pyatov" userId="f0e75fff-3b84-44a9-bbce-7094c94d8986" providerId="ADAL" clId="{8F457083-52BA-43AC-B841-3AD1BB47CF39}" dt="2020-11-12T14:55:16.333" v="4126" actId="27636"/>
          <ac:spMkLst>
            <pc:docMk/>
            <pc:sldMk cId="2843010533" sldId="2956"/>
            <ac:spMk id="2" creationId="{AF4CD5EF-AA9C-4A69-AD01-591CEA5FD72C}"/>
          </ac:spMkLst>
        </pc:spChg>
      </pc:sldChg>
      <pc:sldChg chg="modSp add modTransition modNotesTx">
        <pc:chgData name="Alexey Pyatov" userId="f0e75fff-3b84-44a9-bbce-7094c94d8986" providerId="ADAL" clId="{8F457083-52BA-43AC-B841-3AD1BB47CF39}" dt="2020-11-12T17:00:12.698" v="4268" actId="20577"/>
        <pc:sldMkLst>
          <pc:docMk/>
          <pc:sldMk cId="503586272" sldId="2960"/>
        </pc:sldMkLst>
        <pc:spChg chg="mod">
          <ac:chgData name="Alexey Pyatov" userId="f0e75fff-3b84-44a9-bbce-7094c94d8986" providerId="ADAL" clId="{8F457083-52BA-43AC-B841-3AD1BB47CF39}" dt="2020-11-12T16:34:52.019" v="4187" actId="27636"/>
          <ac:spMkLst>
            <pc:docMk/>
            <pc:sldMk cId="503586272" sldId="2960"/>
            <ac:spMk id="3" creationId="{A42D8D71-201E-4500-835F-CFDDE51F273C}"/>
          </ac:spMkLst>
        </pc:spChg>
      </pc:sldChg>
      <pc:sldChg chg="modSp add modTransition">
        <pc:chgData name="Alexey Pyatov" userId="f0e75fff-3b84-44a9-bbce-7094c94d8986" providerId="ADAL" clId="{8F457083-52BA-43AC-B841-3AD1BB47CF39}" dt="2020-11-12T16:59:44.643" v="4247" actId="207"/>
        <pc:sldMkLst>
          <pc:docMk/>
          <pc:sldMk cId="1172892765" sldId="5050"/>
        </pc:sldMkLst>
        <pc:spChg chg="mod">
          <ac:chgData name="Alexey Pyatov" userId="f0e75fff-3b84-44a9-bbce-7094c94d8986" providerId="ADAL" clId="{8F457083-52BA-43AC-B841-3AD1BB47CF39}" dt="2020-11-12T16:59:30.335" v="4246" actId="20577"/>
          <ac:spMkLst>
            <pc:docMk/>
            <pc:sldMk cId="1172892765" sldId="5050"/>
            <ac:spMk id="2" creationId="{919418B1-DED9-4C65-9F21-9EAF11BC278A}"/>
          </ac:spMkLst>
        </pc:spChg>
        <pc:spChg chg="mod">
          <ac:chgData name="Alexey Pyatov" userId="f0e75fff-3b84-44a9-bbce-7094c94d8986" providerId="ADAL" clId="{8F457083-52BA-43AC-B841-3AD1BB47CF39}" dt="2020-11-12T16:58:44.103" v="4225" actId="207"/>
          <ac:spMkLst>
            <pc:docMk/>
            <pc:sldMk cId="1172892765" sldId="5050"/>
            <ac:spMk id="5" creationId="{411A0F22-01BB-4C80-B8EF-59C3298209FC}"/>
          </ac:spMkLst>
        </pc:spChg>
        <pc:spChg chg="mod">
          <ac:chgData name="Alexey Pyatov" userId="f0e75fff-3b84-44a9-bbce-7094c94d8986" providerId="ADAL" clId="{8F457083-52BA-43AC-B841-3AD1BB47CF39}" dt="2020-11-12T16:58:44.103" v="4225" actId="207"/>
          <ac:spMkLst>
            <pc:docMk/>
            <pc:sldMk cId="1172892765" sldId="5050"/>
            <ac:spMk id="6" creationId="{279F5BB7-C217-46C8-865C-D4BFB6C77FC4}"/>
          </ac:spMkLst>
        </pc:spChg>
        <pc:spChg chg="mod">
          <ac:chgData name="Alexey Pyatov" userId="f0e75fff-3b84-44a9-bbce-7094c94d8986" providerId="ADAL" clId="{8F457083-52BA-43AC-B841-3AD1BB47CF39}" dt="2020-11-12T16:58:44.103" v="4225" actId="207"/>
          <ac:spMkLst>
            <pc:docMk/>
            <pc:sldMk cId="1172892765" sldId="5050"/>
            <ac:spMk id="8" creationId="{A49F9519-6889-4BC3-82A2-67C07F6A4A3E}"/>
          </ac:spMkLst>
        </pc:spChg>
        <pc:spChg chg="mod">
          <ac:chgData name="Alexey Pyatov" userId="f0e75fff-3b84-44a9-bbce-7094c94d8986" providerId="ADAL" clId="{8F457083-52BA-43AC-B841-3AD1BB47CF39}" dt="2020-11-12T16:58:44.103" v="4225" actId="207"/>
          <ac:spMkLst>
            <pc:docMk/>
            <pc:sldMk cId="1172892765" sldId="5050"/>
            <ac:spMk id="9" creationId="{4ACE203B-4001-4AD2-B85D-8A849DBED33B}"/>
          </ac:spMkLst>
        </pc:spChg>
        <pc:spChg chg="mod">
          <ac:chgData name="Alexey Pyatov" userId="f0e75fff-3b84-44a9-bbce-7094c94d8986" providerId="ADAL" clId="{8F457083-52BA-43AC-B841-3AD1BB47CF39}" dt="2020-11-12T16:58:44.103" v="4225" actId="207"/>
          <ac:spMkLst>
            <pc:docMk/>
            <pc:sldMk cId="1172892765" sldId="5050"/>
            <ac:spMk id="12" creationId="{B766C484-AA3D-4398-B256-8146297C1CBE}"/>
          </ac:spMkLst>
        </pc:spChg>
        <pc:spChg chg="mod">
          <ac:chgData name="Alexey Pyatov" userId="f0e75fff-3b84-44a9-bbce-7094c94d8986" providerId="ADAL" clId="{8F457083-52BA-43AC-B841-3AD1BB47CF39}" dt="2020-11-12T16:58:44.103" v="4225" actId="207"/>
          <ac:spMkLst>
            <pc:docMk/>
            <pc:sldMk cId="1172892765" sldId="5050"/>
            <ac:spMk id="26" creationId="{3E070FEA-AD17-4465-B8F1-4CDB1B1E392A}"/>
          </ac:spMkLst>
        </pc:spChg>
        <pc:spChg chg="mod">
          <ac:chgData name="Alexey Pyatov" userId="f0e75fff-3b84-44a9-bbce-7094c94d8986" providerId="ADAL" clId="{8F457083-52BA-43AC-B841-3AD1BB47CF39}" dt="2020-11-12T16:58:44.103" v="4225" actId="207"/>
          <ac:spMkLst>
            <pc:docMk/>
            <pc:sldMk cId="1172892765" sldId="5050"/>
            <ac:spMk id="28" creationId="{FDF4AEFD-08B5-4163-8F8C-35BC945C94C0}"/>
          </ac:spMkLst>
        </pc:spChg>
        <pc:spChg chg="mod">
          <ac:chgData name="Alexey Pyatov" userId="f0e75fff-3b84-44a9-bbce-7094c94d8986" providerId="ADAL" clId="{8F457083-52BA-43AC-B841-3AD1BB47CF39}" dt="2020-11-12T16:58:44.103" v="4225" actId="207"/>
          <ac:spMkLst>
            <pc:docMk/>
            <pc:sldMk cId="1172892765" sldId="5050"/>
            <ac:spMk id="36" creationId="{690CECC9-7B3A-4341-AA51-8C9BC717AD07}"/>
          </ac:spMkLst>
        </pc:spChg>
        <pc:spChg chg="mod">
          <ac:chgData name="Alexey Pyatov" userId="f0e75fff-3b84-44a9-bbce-7094c94d8986" providerId="ADAL" clId="{8F457083-52BA-43AC-B841-3AD1BB47CF39}" dt="2020-11-12T16:58:44.103" v="4225" actId="207"/>
          <ac:spMkLst>
            <pc:docMk/>
            <pc:sldMk cId="1172892765" sldId="5050"/>
            <ac:spMk id="40" creationId="{53E88D77-1461-48CB-B15F-7B3285F08655}"/>
          </ac:spMkLst>
        </pc:spChg>
        <pc:spChg chg="mod">
          <ac:chgData name="Alexey Pyatov" userId="f0e75fff-3b84-44a9-bbce-7094c94d8986" providerId="ADAL" clId="{8F457083-52BA-43AC-B841-3AD1BB47CF39}" dt="2020-11-12T16:59:44.643" v="4247" actId="207"/>
          <ac:spMkLst>
            <pc:docMk/>
            <pc:sldMk cId="1172892765" sldId="5050"/>
            <ac:spMk id="77" creationId="{CBC43290-B250-4F9B-9FF9-1BF93B8BE3B0}"/>
          </ac:spMkLst>
        </pc:spChg>
        <pc:spChg chg="mod">
          <ac:chgData name="Alexey Pyatov" userId="f0e75fff-3b84-44a9-bbce-7094c94d8986" providerId="ADAL" clId="{8F457083-52BA-43AC-B841-3AD1BB47CF39}" dt="2020-11-12T16:59:44.643" v="4247" actId="207"/>
          <ac:spMkLst>
            <pc:docMk/>
            <pc:sldMk cId="1172892765" sldId="5050"/>
            <ac:spMk id="78" creationId="{75D04FB2-B5B7-4D55-889B-63E271116C33}"/>
          </ac:spMkLst>
        </pc:spChg>
        <pc:spChg chg="mod">
          <ac:chgData name="Alexey Pyatov" userId="f0e75fff-3b84-44a9-bbce-7094c94d8986" providerId="ADAL" clId="{8F457083-52BA-43AC-B841-3AD1BB47CF39}" dt="2020-11-12T16:59:44.643" v="4247" actId="207"/>
          <ac:spMkLst>
            <pc:docMk/>
            <pc:sldMk cId="1172892765" sldId="5050"/>
            <ac:spMk id="79" creationId="{40E36E13-2BDE-480F-A34A-EAA4AACE6FF3}"/>
          </ac:spMkLst>
        </pc:spChg>
      </pc:sldChg>
      <pc:sldChg chg="modSp add modTransition">
        <pc:chgData name="Alexey Pyatov" userId="f0e75fff-3b84-44a9-bbce-7094c94d8986" providerId="ADAL" clId="{8F457083-52BA-43AC-B841-3AD1BB47CF39}" dt="2020-11-12T16:59:12.251" v="4233" actId="20577"/>
        <pc:sldMkLst>
          <pc:docMk/>
          <pc:sldMk cId="3117716814" sldId="5051"/>
        </pc:sldMkLst>
        <pc:spChg chg="mod">
          <ac:chgData name="Alexey Pyatov" userId="f0e75fff-3b84-44a9-bbce-7094c94d8986" providerId="ADAL" clId="{8F457083-52BA-43AC-B841-3AD1BB47CF39}" dt="2020-11-12T16:59:12.251" v="4233" actId="20577"/>
          <ac:spMkLst>
            <pc:docMk/>
            <pc:sldMk cId="3117716814" sldId="5051"/>
            <ac:spMk id="6" creationId="{C563DD20-C4F6-40E1-A4C1-9B78923FD4B7}"/>
          </ac:spMkLst>
        </pc:spChg>
      </pc:sldChg>
      <pc:sldChg chg="ord">
        <pc:chgData name="Alexey Pyatov" userId="f0e75fff-3b84-44a9-bbce-7094c94d8986" providerId="ADAL" clId="{8F457083-52BA-43AC-B841-3AD1BB47CF39}" dt="2020-11-12T14:51:20.622" v="4078"/>
        <pc:sldMkLst>
          <pc:docMk/>
          <pc:sldMk cId="1801694631" sldId="8485"/>
        </pc:sldMkLst>
      </pc:sldChg>
      <pc:sldChg chg="ord">
        <pc:chgData name="Alexey Pyatov" userId="f0e75fff-3b84-44a9-bbce-7094c94d8986" providerId="ADAL" clId="{8F457083-52BA-43AC-B841-3AD1BB47CF39}" dt="2020-11-12T14:50:01.219" v="4036"/>
        <pc:sldMkLst>
          <pc:docMk/>
          <pc:sldMk cId="3239779401" sldId="8486"/>
        </pc:sldMkLst>
      </pc:sldChg>
      <pc:sldChg chg="modSp add del">
        <pc:chgData name="Alexey Pyatov" userId="f0e75fff-3b84-44a9-bbce-7094c94d8986" providerId="ADAL" clId="{8F457083-52BA-43AC-B841-3AD1BB47CF39}" dt="2020-11-12T13:11:24.441" v="296" actId="2696"/>
        <pc:sldMkLst>
          <pc:docMk/>
          <pc:sldMk cId="4148078666" sldId="8489"/>
        </pc:sldMkLst>
        <pc:spChg chg="mod">
          <ac:chgData name="Alexey Pyatov" userId="f0e75fff-3b84-44a9-bbce-7094c94d8986" providerId="ADAL" clId="{8F457083-52BA-43AC-B841-3AD1BB47CF39}" dt="2020-11-12T13:02:56.128" v="113" actId="20577"/>
          <ac:spMkLst>
            <pc:docMk/>
            <pc:sldMk cId="4148078666" sldId="8489"/>
            <ac:spMk id="3" creationId="{17630B4D-F31E-4D4D-AA53-9350F5D97809}"/>
          </ac:spMkLst>
        </pc:spChg>
        <pc:spChg chg="mod">
          <ac:chgData name="Alexey Pyatov" userId="f0e75fff-3b84-44a9-bbce-7094c94d8986" providerId="ADAL" clId="{8F457083-52BA-43AC-B841-3AD1BB47CF39}" dt="2020-11-12T13:03:08.961" v="116" actId="20577"/>
          <ac:spMkLst>
            <pc:docMk/>
            <pc:sldMk cId="4148078666" sldId="8489"/>
            <ac:spMk id="10" creationId="{A88392D3-AA9A-4761-AF7F-DF3EAB0AEABE}"/>
          </ac:spMkLst>
        </pc:spChg>
      </pc:sldChg>
      <pc:sldChg chg="modSp add modNotesTx">
        <pc:chgData name="Alexey Pyatov" userId="f0e75fff-3b84-44a9-bbce-7094c94d8986" providerId="ADAL" clId="{8F457083-52BA-43AC-B841-3AD1BB47CF39}" dt="2020-11-18T15:26:53.901" v="4637" actId="20577"/>
        <pc:sldMkLst>
          <pc:docMk/>
          <pc:sldMk cId="2288596741" sldId="8490"/>
        </pc:sldMkLst>
        <pc:spChg chg="mod">
          <ac:chgData name="Alexey Pyatov" userId="f0e75fff-3b84-44a9-bbce-7094c94d8986" providerId="ADAL" clId="{8F457083-52BA-43AC-B841-3AD1BB47CF39}" dt="2020-11-12T13:12:39.987" v="380" actId="20577"/>
          <ac:spMkLst>
            <pc:docMk/>
            <pc:sldMk cId="2288596741" sldId="8490"/>
            <ac:spMk id="4" creationId="{CC89FF7B-53F9-4DE2-B4A0-52D5D83A5BEE}"/>
          </ac:spMkLst>
        </pc:spChg>
        <pc:spChg chg="mod">
          <ac:chgData name="Alexey Pyatov" userId="f0e75fff-3b84-44a9-bbce-7094c94d8986" providerId="ADAL" clId="{8F457083-52BA-43AC-B841-3AD1BB47CF39}" dt="2020-11-18T15:26:53.901" v="4637" actId="20577"/>
          <ac:spMkLst>
            <pc:docMk/>
            <pc:sldMk cId="2288596741" sldId="8490"/>
            <ac:spMk id="5" creationId="{58FB9BE0-1498-4BE6-9ADC-E2B987507012}"/>
          </ac:spMkLst>
        </pc:spChg>
      </pc:sldChg>
      <pc:sldChg chg="addSp modSp add modNotesTx">
        <pc:chgData name="Alexey Pyatov" userId="f0e75fff-3b84-44a9-bbce-7094c94d8986" providerId="ADAL" clId="{8F457083-52BA-43AC-B841-3AD1BB47CF39}" dt="2020-11-12T13:50:35.045" v="1518" actId="20577"/>
        <pc:sldMkLst>
          <pc:docMk/>
          <pc:sldMk cId="4137416745" sldId="8491"/>
        </pc:sldMkLst>
        <pc:spChg chg="mod">
          <ac:chgData name="Alexey Pyatov" userId="f0e75fff-3b84-44a9-bbce-7094c94d8986" providerId="ADAL" clId="{8F457083-52BA-43AC-B841-3AD1BB47CF39}" dt="2020-11-12T13:12:52.573" v="390" actId="20577"/>
          <ac:spMkLst>
            <pc:docMk/>
            <pc:sldMk cId="4137416745" sldId="8491"/>
            <ac:spMk id="4" creationId="{CC89FF7B-53F9-4DE2-B4A0-52D5D83A5BEE}"/>
          </ac:spMkLst>
        </pc:spChg>
        <pc:spChg chg="mod">
          <ac:chgData name="Alexey Pyatov" userId="f0e75fff-3b84-44a9-bbce-7094c94d8986" providerId="ADAL" clId="{8F457083-52BA-43AC-B841-3AD1BB47CF39}" dt="2020-11-12T13:50:35.045" v="1518" actId="20577"/>
          <ac:spMkLst>
            <pc:docMk/>
            <pc:sldMk cId="4137416745" sldId="8491"/>
            <ac:spMk id="5" creationId="{58FB9BE0-1498-4BE6-9ADC-E2B987507012}"/>
          </ac:spMkLst>
        </pc:spChg>
        <pc:spChg chg="mod">
          <ac:chgData name="Alexey Pyatov" userId="f0e75fff-3b84-44a9-bbce-7094c94d8986" providerId="ADAL" clId="{8F457083-52BA-43AC-B841-3AD1BB47CF39}" dt="2020-11-12T13:17:17.295" v="462" actId="404"/>
          <ac:spMkLst>
            <pc:docMk/>
            <pc:sldMk cId="4137416745" sldId="8491"/>
            <ac:spMk id="6" creationId="{54BC1AD4-3A97-4765-ADD0-F3CA126126CE}"/>
          </ac:spMkLst>
        </pc:spChg>
        <pc:spChg chg="add mod">
          <ac:chgData name="Alexey Pyatov" userId="f0e75fff-3b84-44a9-bbce-7094c94d8986" providerId="ADAL" clId="{8F457083-52BA-43AC-B841-3AD1BB47CF39}" dt="2020-11-12T13:17:49.808" v="494" actId="2711"/>
          <ac:spMkLst>
            <pc:docMk/>
            <pc:sldMk cId="4137416745" sldId="8491"/>
            <ac:spMk id="8" creationId="{D5656E27-A59D-41D7-B011-D7570325C00C}"/>
          </ac:spMkLst>
        </pc:spChg>
      </pc:sldChg>
      <pc:sldChg chg="addSp delSp modSp add">
        <pc:chgData name="Alexey Pyatov" userId="f0e75fff-3b84-44a9-bbce-7094c94d8986" providerId="ADAL" clId="{8F457083-52BA-43AC-B841-3AD1BB47CF39}" dt="2020-11-18T15:24:46.014" v="4602" actId="207"/>
        <pc:sldMkLst>
          <pc:docMk/>
          <pc:sldMk cId="3535391511" sldId="8492"/>
        </pc:sldMkLst>
        <pc:spChg chg="add del">
          <ac:chgData name="Alexey Pyatov" userId="f0e75fff-3b84-44a9-bbce-7094c94d8986" providerId="ADAL" clId="{8F457083-52BA-43AC-B841-3AD1BB47CF39}" dt="2020-11-18T15:23:47.204" v="4530"/>
          <ac:spMkLst>
            <pc:docMk/>
            <pc:sldMk cId="3535391511" sldId="8492"/>
            <ac:spMk id="2" creationId="{FE0E4CF3-5C1F-4A6F-A63E-AC809B114F13}"/>
          </ac:spMkLst>
        </pc:spChg>
        <pc:spChg chg="add mod">
          <ac:chgData name="Alexey Pyatov" userId="f0e75fff-3b84-44a9-bbce-7094c94d8986" providerId="ADAL" clId="{8F457083-52BA-43AC-B841-3AD1BB47CF39}" dt="2020-11-18T15:24:46.014" v="4602" actId="207"/>
          <ac:spMkLst>
            <pc:docMk/>
            <pc:sldMk cId="3535391511" sldId="8492"/>
            <ac:spMk id="3" creationId="{750AC8BA-E25F-4352-ADF1-F3B331A60C2A}"/>
          </ac:spMkLst>
        </pc:spChg>
        <pc:spChg chg="mod">
          <ac:chgData name="Alexey Pyatov" userId="f0e75fff-3b84-44a9-bbce-7094c94d8986" providerId="ADAL" clId="{8F457083-52BA-43AC-B841-3AD1BB47CF39}" dt="2020-11-12T13:50:59.165" v="1520" actId="20577"/>
          <ac:spMkLst>
            <pc:docMk/>
            <pc:sldMk cId="3535391511" sldId="8492"/>
            <ac:spMk id="4" creationId="{CC89FF7B-53F9-4DE2-B4A0-52D5D83A5BEE}"/>
          </ac:spMkLst>
        </pc:spChg>
        <pc:picChg chg="mod modCrop">
          <ac:chgData name="Alexey Pyatov" userId="f0e75fff-3b84-44a9-bbce-7094c94d8986" providerId="ADAL" clId="{8F457083-52BA-43AC-B841-3AD1BB47CF39}" dt="2020-11-18T15:24:37.269" v="4600" actId="732"/>
          <ac:picMkLst>
            <pc:docMk/>
            <pc:sldMk cId="3535391511" sldId="8492"/>
            <ac:picMk id="11" creationId="{C4A28A3C-AD34-43F7-A623-548DDA08612C}"/>
          </ac:picMkLst>
        </pc:picChg>
      </pc:sldChg>
      <pc:sldChg chg="addSp modSp add">
        <pc:chgData name="Alexey Pyatov" userId="f0e75fff-3b84-44a9-bbce-7094c94d8986" providerId="ADAL" clId="{8F457083-52BA-43AC-B841-3AD1BB47CF39}" dt="2020-11-18T15:28:22.033" v="4695" actId="1076"/>
        <pc:sldMkLst>
          <pc:docMk/>
          <pc:sldMk cId="819809159" sldId="8493"/>
        </pc:sldMkLst>
        <pc:spChg chg="mod">
          <ac:chgData name="Alexey Pyatov" userId="f0e75fff-3b84-44a9-bbce-7094c94d8986" providerId="ADAL" clId="{8F457083-52BA-43AC-B841-3AD1BB47CF39}" dt="2020-11-12T13:51:01.778" v="1522" actId="20577"/>
          <ac:spMkLst>
            <pc:docMk/>
            <pc:sldMk cId="819809159" sldId="8493"/>
            <ac:spMk id="2" creationId="{86811831-B3D4-4852-ABBC-2E9005B2B982}"/>
          </ac:spMkLst>
        </pc:spChg>
        <pc:spChg chg="add mod">
          <ac:chgData name="Alexey Pyatov" userId="f0e75fff-3b84-44a9-bbce-7094c94d8986" providerId="ADAL" clId="{8F457083-52BA-43AC-B841-3AD1BB47CF39}" dt="2020-11-18T15:28:22.033" v="4695" actId="1076"/>
          <ac:spMkLst>
            <pc:docMk/>
            <pc:sldMk cId="819809159" sldId="8493"/>
            <ac:spMk id="4" creationId="{7814AC6E-AB1E-42ED-8508-2A82D378C88D}"/>
          </ac:spMkLst>
        </pc:spChg>
        <pc:picChg chg="mod modCrop">
          <ac:chgData name="Alexey Pyatov" userId="f0e75fff-3b84-44a9-bbce-7094c94d8986" providerId="ADAL" clId="{8F457083-52BA-43AC-B841-3AD1BB47CF39}" dt="2020-11-18T15:27:50.845" v="4640" actId="1076"/>
          <ac:picMkLst>
            <pc:docMk/>
            <pc:sldMk cId="819809159" sldId="8493"/>
            <ac:picMk id="3" creationId="{E2B5336B-7A8D-46B5-BADF-407A7011010C}"/>
          </ac:picMkLst>
        </pc:picChg>
      </pc:sldChg>
      <pc:sldChg chg="addSp delSp modSp add ord modNotesTx">
        <pc:chgData name="Alexey Pyatov" userId="f0e75fff-3b84-44a9-bbce-7094c94d8986" providerId="ADAL" clId="{8F457083-52BA-43AC-B841-3AD1BB47CF39}" dt="2020-11-12T14:43:05.195" v="3498" actId="5793"/>
        <pc:sldMkLst>
          <pc:docMk/>
          <pc:sldMk cId="3908323021" sldId="8494"/>
        </pc:sldMkLst>
        <pc:spChg chg="mod">
          <ac:chgData name="Alexey Pyatov" userId="f0e75fff-3b84-44a9-bbce-7094c94d8986" providerId="ADAL" clId="{8F457083-52BA-43AC-B841-3AD1BB47CF39}" dt="2020-11-12T13:30:51.896" v="685" actId="20577"/>
          <ac:spMkLst>
            <pc:docMk/>
            <pc:sldMk cId="3908323021" sldId="8494"/>
            <ac:spMk id="2" creationId="{4085BA3A-4822-4267-9E86-320FE3499728}"/>
          </ac:spMkLst>
        </pc:spChg>
        <pc:spChg chg="del">
          <ac:chgData name="Alexey Pyatov" userId="f0e75fff-3b84-44a9-bbce-7094c94d8986" providerId="ADAL" clId="{8F457083-52BA-43AC-B841-3AD1BB47CF39}" dt="2020-11-12T13:24:19.342" v="556"/>
          <ac:spMkLst>
            <pc:docMk/>
            <pc:sldMk cId="3908323021" sldId="8494"/>
            <ac:spMk id="3" creationId="{30CA82F2-B5A3-4FDE-A228-B86C6D4FB350}"/>
          </ac:spMkLst>
        </pc:spChg>
        <pc:spChg chg="del mod">
          <ac:chgData name="Alexey Pyatov" userId="f0e75fff-3b84-44a9-bbce-7094c94d8986" providerId="ADAL" clId="{8F457083-52BA-43AC-B841-3AD1BB47CF39}" dt="2020-11-12T13:22:06.970" v="554" actId="478"/>
          <ac:spMkLst>
            <pc:docMk/>
            <pc:sldMk cId="3908323021" sldId="8494"/>
            <ac:spMk id="4" creationId="{59E96AF4-03AE-4017-9945-DB6D45268D61}"/>
          </ac:spMkLst>
        </pc:spChg>
        <pc:spChg chg="add del mod">
          <ac:chgData name="Alexey Pyatov" userId="f0e75fff-3b84-44a9-bbce-7094c94d8986" providerId="ADAL" clId="{8F457083-52BA-43AC-B841-3AD1BB47CF39}" dt="2020-11-12T13:25:01.111" v="569" actId="478"/>
          <ac:spMkLst>
            <pc:docMk/>
            <pc:sldMk cId="3908323021" sldId="8494"/>
            <ac:spMk id="9" creationId="{6DBEE6CB-B778-4FD0-806D-E570932BA108}"/>
          </ac:spMkLst>
        </pc:spChg>
        <pc:spChg chg="add del mod">
          <ac:chgData name="Alexey Pyatov" userId="f0e75fff-3b84-44a9-bbce-7094c94d8986" providerId="ADAL" clId="{8F457083-52BA-43AC-B841-3AD1BB47CF39}" dt="2020-11-12T13:29:01.959" v="620" actId="478"/>
          <ac:spMkLst>
            <pc:docMk/>
            <pc:sldMk cId="3908323021" sldId="8494"/>
            <ac:spMk id="10" creationId="{D20743FF-AD2B-42F5-A9CE-9AFC452E3344}"/>
          </ac:spMkLst>
        </pc:spChg>
        <pc:spChg chg="add del mod">
          <ac:chgData name="Alexey Pyatov" userId="f0e75fff-3b84-44a9-bbce-7094c94d8986" providerId="ADAL" clId="{8F457083-52BA-43AC-B841-3AD1BB47CF39}" dt="2020-11-12T13:28:51.796" v="617" actId="478"/>
          <ac:spMkLst>
            <pc:docMk/>
            <pc:sldMk cId="3908323021" sldId="8494"/>
            <ac:spMk id="11" creationId="{10C38151-006D-46F4-A4F2-97E9261CDE1F}"/>
          </ac:spMkLst>
        </pc:spChg>
        <pc:spChg chg="add mod">
          <ac:chgData name="Alexey Pyatov" userId="f0e75fff-3b84-44a9-bbce-7094c94d8986" providerId="ADAL" clId="{8F457083-52BA-43AC-B841-3AD1BB47CF39}" dt="2020-11-12T14:36:42.891" v="2221" actId="1076"/>
          <ac:spMkLst>
            <pc:docMk/>
            <pc:sldMk cId="3908323021" sldId="8494"/>
            <ac:spMk id="14" creationId="{90D94229-31B5-4D14-9B39-14404660EBAC}"/>
          </ac:spMkLst>
        </pc:spChg>
        <pc:spChg chg="add mod">
          <ac:chgData name="Alexey Pyatov" userId="f0e75fff-3b84-44a9-bbce-7094c94d8986" providerId="ADAL" clId="{8F457083-52BA-43AC-B841-3AD1BB47CF39}" dt="2020-11-12T14:36:40.030" v="2216" actId="20577"/>
          <ac:spMkLst>
            <pc:docMk/>
            <pc:sldMk cId="3908323021" sldId="8494"/>
            <ac:spMk id="15" creationId="{25371DE4-76E1-4836-8BDE-B761321DB92E}"/>
          </ac:spMkLst>
        </pc:spChg>
        <pc:spChg chg="add mod">
          <ac:chgData name="Alexey Pyatov" userId="f0e75fff-3b84-44a9-bbce-7094c94d8986" providerId="ADAL" clId="{8F457083-52BA-43AC-B841-3AD1BB47CF39}" dt="2020-11-12T13:31:26.132" v="728" actId="14100"/>
          <ac:spMkLst>
            <pc:docMk/>
            <pc:sldMk cId="3908323021" sldId="8494"/>
            <ac:spMk id="16" creationId="{5D781DCA-DAB3-4027-97BA-DF80039D83AD}"/>
          </ac:spMkLst>
        </pc:spChg>
        <pc:spChg chg="add mod">
          <ac:chgData name="Alexey Pyatov" userId="f0e75fff-3b84-44a9-bbce-7094c94d8986" providerId="ADAL" clId="{8F457083-52BA-43AC-B841-3AD1BB47CF39}" dt="2020-11-12T13:31:22.430" v="726" actId="207"/>
          <ac:spMkLst>
            <pc:docMk/>
            <pc:sldMk cId="3908323021" sldId="8494"/>
            <ac:spMk id="17" creationId="{FF138BC8-7BBE-4617-9905-9DB43BDC3D9D}"/>
          </ac:spMkLst>
        </pc:spChg>
        <pc:picChg chg="add mod">
          <ac:chgData name="Alexey Pyatov" userId="f0e75fff-3b84-44a9-bbce-7094c94d8986" providerId="ADAL" clId="{8F457083-52BA-43AC-B841-3AD1BB47CF39}" dt="2020-11-12T13:30:01.356" v="668" actId="1076"/>
          <ac:picMkLst>
            <pc:docMk/>
            <pc:sldMk cId="3908323021" sldId="8494"/>
            <ac:picMk id="6" creationId="{10E40ED1-458A-407D-9CD7-DBC3EB06B003}"/>
          </ac:picMkLst>
        </pc:picChg>
        <pc:picChg chg="add mod modCrop">
          <ac:chgData name="Alexey Pyatov" userId="f0e75fff-3b84-44a9-bbce-7094c94d8986" providerId="ADAL" clId="{8F457083-52BA-43AC-B841-3AD1BB47CF39}" dt="2020-11-12T13:30:01.356" v="668" actId="1076"/>
          <ac:picMkLst>
            <pc:docMk/>
            <pc:sldMk cId="3908323021" sldId="8494"/>
            <ac:picMk id="8" creationId="{2B515F28-D69D-4894-A657-C48F45313FEE}"/>
          </ac:picMkLst>
        </pc:picChg>
        <pc:picChg chg="add del mod">
          <ac:chgData name="Alexey Pyatov" userId="f0e75fff-3b84-44a9-bbce-7094c94d8986" providerId="ADAL" clId="{8F457083-52BA-43AC-B841-3AD1BB47CF39}" dt="2020-11-12T13:28:20.631" v="606" actId="478"/>
          <ac:picMkLst>
            <pc:docMk/>
            <pc:sldMk cId="3908323021" sldId="8494"/>
            <ac:picMk id="13" creationId="{0DBB9022-4B6B-43B4-886B-363A293E6406}"/>
          </ac:picMkLst>
        </pc:picChg>
      </pc:sldChg>
      <pc:sldChg chg="modSp add modNotesTx">
        <pc:chgData name="Alexey Pyatov" userId="f0e75fff-3b84-44a9-bbce-7094c94d8986" providerId="ADAL" clId="{8F457083-52BA-43AC-B841-3AD1BB47CF39}" dt="2020-11-12T14:35:39.239" v="2171" actId="20577"/>
        <pc:sldMkLst>
          <pc:docMk/>
          <pc:sldMk cId="4098810241" sldId="8495"/>
        </pc:sldMkLst>
        <pc:spChg chg="mod">
          <ac:chgData name="Alexey Pyatov" userId="f0e75fff-3b84-44a9-bbce-7094c94d8986" providerId="ADAL" clId="{8F457083-52BA-43AC-B841-3AD1BB47CF39}" dt="2020-11-12T14:35:39.239" v="2171" actId="20577"/>
          <ac:spMkLst>
            <pc:docMk/>
            <pc:sldMk cId="4098810241" sldId="8495"/>
            <ac:spMk id="10" creationId="{A88392D3-AA9A-4761-AF7F-DF3EAB0AEABE}"/>
          </ac:spMkLst>
        </pc:spChg>
      </pc:sldChg>
      <pc:sldChg chg="addSp delSp modSp add ord modNotesTx">
        <pc:chgData name="Alexey Pyatov" userId="f0e75fff-3b84-44a9-bbce-7094c94d8986" providerId="ADAL" clId="{8F457083-52BA-43AC-B841-3AD1BB47CF39}" dt="2020-11-12T13:49:30.267" v="1465" actId="20577"/>
        <pc:sldMkLst>
          <pc:docMk/>
          <pc:sldMk cId="1527496787" sldId="8496"/>
        </pc:sldMkLst>
        <pc:spChg chg="mod">
          <ac:chgData name="Alexey Pyatov" userId="f0e75fff-3b84-44a9-bbce-7094c94d8986" providerId="ADAL" clId="{8F457083-52BA-43AC-B841-3AD1BB47CF39}" dt="2020-11-12T13:40:03.463" v="930" actId="20577"/>
          <ac:spMkLst>
            <pc:docMk/>
            <pc:sldMk cId="1527496787" sldId="8496"/>
            <ac:spMk id="3" creationId="{17630B4D-F31E-4D4D-AA53-9350F5D97809}"/>
          </ac:spMkLst>
        </pc:spChg>
        <pc:spChg chg="add del">
          <ac:chgData name="Alexey Pyatov" userId="f0e75fff-3b84-44a9-bbce-7094c94d8986" providerId="ADAL" clId="{8F457083-52BA-43AC-B841-3AD1BB47CF39}" dt="2020-11-12T13:43:45.961" v="1110"/>
          <ac:spMkLst>
            <pc:docMk/>
            <pc:sldMk cId="1527496787" sldId="8496"/>
            <ac:spMk id="7" creationId="{40BD5ED4-C42F-4F9B-9EE8-ECDA2F8DD186}"/>
          </ac:spMkLst>
        </pc:spChg>
        <pc:spChg chg="del mod">
          <ac:chgData name="Alexey Pyatov" userId="f0e75fff-3b84-44a9-bbce-7094c94d8986" providerId="ADAL" clId="{8F457083-52BA-43AC-B841-3AD1BB47CF39}" dt="2020-11-12T13:43:49.246" v="1111" actId="478"/>
          <ac:spMkLst>
            <pc:docMk/>
            <pc:sldMk cId="1527496787" sldId="8496"/>
            <ac:spMk id="10" creationId="{A88392D3-AA9A-4761-AF7F-DF3EAB0AEABE}"/>
          </ac:spMkLst>
        </pc:spChg>
        <pc:spChg chg="add del mod">
          <ac:chgData name="Alexey Pyatov" userId="f0e75fff-3b84-44a9-bbce-7094c94d8986" providerId="ADAL" clId="{8F457083-52BA-43AC-B841-3AD1BB47CF39}" dt="2020-11-12T13:43:51.163" v="1112" actId="478"/>
          <ac:spMkLst>
            <pc:docMk/>
            <pc:sldMk cId="1527496787" sldId="8496"/>
            <ac:spMk id="16" creationId="{48EDB5E6-5F19-4986-8BF7-FAED1D7DBB51}"/>
          </ac:spMkLst>
        </pc:spChg>
        <pc:spChg chg="mod">
          <ac:chgData name="Alexey Pyatov" userId="f0e75fff-3b84-44a9-bbce-7094c94d8986" providerId="ADAL" clId="{8F457083-52BA-43AC-B841-3AD1BB47CF39}" dt="2020-11-12T13:44:09.057" v="1116" actId="207"/>
          <ac:spMkLst>
            <pc:docMk/>
            <pc:sldMk cId="1527496787" sldId="8496"/>
            <ac:spMk id="18" creationId="{7A670AB7-60AA-4083-BCB3-108549F79A5D}"/>
          </ac:spMkLst>
        </pc:spChg>
        <pc:spChg chg="add mod">
          <ac:chgData name="Alexey Pyatov" userId="f0e75fff-3b84-44a9-bbce-7094c94d8986" providerId="ADAL" clId="{8F457083-52BA-43AC-B841-3AD1BB47CF39}" dt="2020-11-12T13:44:46.237" v="1149" actId="1076"/>
          <ac:spMkLst>
            <pc:docMk/>
            <pc:sldMk cId="1527496787" sldId="8496"/>
            <ac:spMk id="20" creationId="{B9C25D68-B9F8-4552-B3E1-C1D9F6A97808}"/>
          </ac:spMkLst>
        </pc:spChg>
        <pc:spChg chg="mod">
          <ac:chgData name="Alexey Pyatov" userId="f0e75fff-3b84-44a9-bbce-7094c94d8986" providerId="ADAL" clId="{8F457083-52BA-43AC-B841-3AD1BB47CF39}" dt="2020-11-12T13:44:12.931" v="1118" actId="20577"/>
          <ac:spMkLst>
            <pc:docMk/>
            <pc:sldMk cId="1527496787" sldId="8496"/>
            <ac:spMk id="25" creationId="{E8D7160F-63F8-48E0-8C53-6282A8573965}"/>
          </ac:spMkLst>
        </pc:spChg>
        <pc:spChg chg="mod">
          <ac:chgData name="Alexey Pyatov" userId="f0e75fff-3b84-44a9-bbce-7094c94d8986" providerId="ADAL" clId="{8F457083-52BA-43AC-B841-3AD1BB47CF39}" dt="2020-11-12T13:44:23.411" v="1132" actId="20577"/>
          <ac:spMkLst>
            <pc:docMk/>
            <pc:sldMk cId="1527496787" sldId="8496"/>
            <ac:spMk id="26" creationId="{092B9021-E27E-42DA-8A09-44F10709EA88}"/>
          </ac:spMkLst>
        </pc:spChg>
        <pc:spChg chg="del">
          <ac:chgData name="Alexey Pyatov" userId="f0e75fff-3b84-44a9-bbce-7094c94d8986" providerId="ADAL" clId="{8F457083-52BA-43AC-B841-3AD1BB47CF39}" dt="2020-11-12T13:44:38.925" v="1148" actId="478"/>
          <ac:spMkLst>
            <pc:docMk/>
            <pc:sldMk cId="1527496787" sldId="8496"/>
            <ac:spMk id="27" creationId="{541585A1-C2EA-48ED-BD3A-3F3099E88765}"/>
          </ac:spMkLst>
        </pc:spChg>
        <pc:spChg chg="add mod">
          <ac:chgData name="Alexey Pyatov" userId="f0e75fff-3b84-44a9-bbce-7094c94d8986" providerId="ADAL" clId="{8F457083-52BA-43AC-B841-3AD1BB47CF39}" dt="2020-11-12T13:44:46.237" v="1149" actId="1076"/>
          <ac:spMkLst>
            <pc:docMk/>
            <pc:sldMk cId="1527496787" sldId="8496"/>
            <ac:spMk id="28" creationId="{EAB92EDC-BD00-49A4-8A34-D1EC82257ABE}"/>
          </ac:spMkLst>
        </pc:spChg>
        <pc:spChg chg="add mod">
          <ac:chgData name="Alexey Pyatov" userId="f0e75fff-3b84-44a9-bbce-7094c94d8986" providerId="ADAL" clId="{8F457083-52BA-43AC-B841-3AD1BB47CF39}" dt="2020-11-12T13:44:58.305" v="1179" actId="20577"/>
          <ac:spMkLst>
            <pc:docMk/>
            <pc:sldMk cId="1527496787" sldId="8496"/>
            <ac:spMk id="29" creationId="{8722E356-157B-4BBE-8CC2-12FEECECB261}"/>
          </ac:spMkLst>
        </pc:spChg>
        <pc:spChg chg="add mod">
          <ac:chgData name="Alexey Pyatov" userId="f0e75fff-3b84-44a9-bbce-7094c94d8986" providerId="ADAL" clId="{8F457083-52BA-43AC-B841-3AD1BB47CF39}" dt="2020-11-12T13:45:05.415" v="1180" actId="571"/>
          <ac:spMkLst>
            <pc:docMk/>
            <pc:sldMk cId="1527496787" sldId="8496"/>
            <ac:spMk id="30" creationId="{A4E96997-3CDA-4A04-8344-C21A9CE0DB49}"/>
          </ac:spMkLst>
        </pc:spChg>
        <pc:spChg chg="add mod">
          <ac:chgData name="Alexey Pyatov" userId="f0e75fff-3b84-44a9-bbce-7094c94d8986" providerId="ADAL" clId="{8F457083-52BA-43AC-B841-3AD1BB47CF39}" dt="2020-11-12T13:48:50.847" v="1287" actId="14100"/>
          <ac:spMkLst>
            <pc:docMk/>
            <pc:sldMk cId="1527496787" sldId="8496"/>
            <ac:spMk id="31" creationId="{6AF27C85-FB5A-4705-A3CA-9530411C487D}"/>
          </ac:spMkLst>
        </pc:spChg>
        <pc:spChg chg="add mod">
          <ac:chgData name="Alexey Pyatov" userId="f0e75fff-3b84-44a9-bbce-7094c94d8986" providerId="ADAL" clId="{8F457083-52BA-43AC-B841-3AD1BB47CF39}" dt="2020-11-12T13:46:08.722" v="1221" actId="1076"/>
          <ac:spMkLst>
            <pc:docMk/>
            <pc:sldMk cId="1527496787" sldId="8496"/>
            <ac:spMk id="32" creationId="{940FB723-BBCA-4731-8CC9-CEF7B4C6A8B0}"/>
          </ac:spMkLst>
        </pc:spChg>
        <pc:grpChg chg="add del">
          <ac:chgData name="Alexey Pyatov" userId="f0e75fff-3b84-44a9-bbce-7094c94d8986" providerId="ADAL" clId="{8F457083-52BA-43AC-B841-3AD1BB47CF39}" dt="2020-11-12T13:43:45.961" v="1110"/>
          <ac:grpSpMkLst>
            <pc:docMk/>
            <pc:sldMk cId="1527496787" sldId="8496"/>
            <ac:grpSpMk id="4" creationId="{7E893D28-CB51-4206-9BEC-AD5894881E37}"/>
          </ac:grpSpMkLst>
        </pc:grpChg>
        <pc:grpChg chg="add del">
          <ac:chgData name="Alexey Pyatov" userId="f0e75fff-3b84-44a9-bbce-7094c94d8986" providerId="ADAL" clId="{8F457083-52BA-43AC-B841-3AD1BB47CF39}" dt="2020-11-12T13:43:45.961" v="1110"/>
          <ac:grpSpMkLst>
            <pc:docMk/>
            <pc:sldMk cId="1527496787" sldId="8496"/>
            <ac:grpSpMk id="8" creationId="{88477E47-14FF-477E-B354-6CF77E19FE9B}"/>
          </ac:grpSpMkLst>
        </pc:grpChg>
        <pc:grpChg chg="add mod">
          <ac:chgData name="Alexey Pyatov" userId="f0e75fff-3b84-44a9-bbce-7094c94d8986" providerId="ADAL" clId="{8F457083-52BA-43AC-B841-3AD1BB47CF39}" dt="2020-11-12T13:44:46.237" v="1149" actId="1076"/>
          <ac:grpSpMkLst>
            <pc:docMk/>
            <pc:sldMk cId="1527496787" sldId="8496"/>
            <ac:grpSpMk id="17" creationId="{61A30327-09FE-4646-AD10-00DAC36EA4FE}"/>
          </ac:grpSpMkLst>
        </pc:grpChg>
        <pc:grpChg chg="add mod">
          <ac:chgData name="Alexey Pyatov" userId="f0e75fff-3b84-44a9-bbce-7094c94d8986" providerId="ADAL" clId="{8F457083-52BA-43AC-B841-3AD1BB47CF39}" dt="2020-11-12T13:45:05.415" v="1180" actId="571"/>
          <ac:grpSpMkLst>
            <pc:docMk/>
            <pc:sldMk cId="1527496787" sldId="8496"/>
            <ac:grpSpMk id="21" creationId="{ABD7C909-A255-4EC9-B94B-AF158DB411E3}"/>
          </ac:grpSpMkLst>
        </pc:grpChg>
      </pc:sldChg>
      <pc:sldChg chg="addSp modSp add">
        <pc:chgData name="Alexey Pyatov" userId="f0e75fff-3b84-44a9-bbce-7094c94d8986" providerId="ADAL" clId="{8F457083-52BA-43AC-B841-3AD1BB47CF39}" dt="2020-11-17T17:46:24.559" v="4375" actId="20577"/>
        <pc:sldMkLst>
          <pc:docMk/>
          <pc:sldMk cId="1475767047" sldId="8497"/>
        </pc:sldMkLst>
        <pc:spChg chg="mod">
          <ac:chgData name="Alexey Pyatov" userId="f0e75fff-3b84-44a9-bbce-7094c94d8986" providerId="ADAL" clId="{8F457083-52BA-43AC-B841-3AD1BB47CF39}" dt="2020-11-17T17:46:24.559" v="4375" actId="20577"/>
          <ac:spMkLst>
            <pc:docMk/>
            <pc:sldMk cId="1475767047" sldId="8497"/>
            <ac:spMk id="2" creationId="{86811831-B3D4-4852-ABBC-2E9005B2B982}"/>
          </ac:spMkLst>
        </pc:spChg>
        <pc:spChg chg="add mod">
          <ac:chgData name="Alexey Pyatov" userId="f0e75fff-3b84-44a9-bbce-7094c94d8986" providerId="ADAL" clId="{8F457083-52BA-43AC-B841-3AD1BB47CF39}" dt="2020-11-12T13:51:59.316" v="1572" actId="1076"/>
          <ac:spMkLst>
            <pc:docMk/>
            <pc:sldMk cId="1475767047" sldId="8497"/>
            <ac:spMk id="5" creationId="{FF689402-57D2-4B8C-A84F-BBD1A1E30C6E}"/>
          </ac:spMkLst>
        </pc:spChg>
        <pc:spChg chg="add mod">
          <ac:chgData name="Alexey Pyatov" userId="f0e75fff-3b84-44a9-bbce-7094c94d8986" providerId="ADAL" clId="{8F457083-52BA-43AC-B841-3AD1BB47CF39}" dt="2020-11-12T13:52:05.432" v="1575" actId="1076"/>
          <ac:spMkLst>
            <pc:docMk/>
            <pc:sldMk cId="1475767047" sldId="8497"/>
            <ac:spMk id="6" creationId="{8FC5F5CC-81B2-4881-A0F5-F2E9CFDDC081}"/>
          </ac:spMkLst>
        </pc:spChg>
        <pc:picChg chg="mod">
          <ac:chgData name="Alexey Pyatov" userId="f0e75fff-3b84-44a9-bbce-7094c94d8986" providerId="ADAL" clId="{8F457083-52BA-43AC-B841-3AD1BB47CF39}" dt="2020-11-12T13:51:22.806" v="1533" actId="1076"/>
          <ac:picMkLst>
            <pc:docMk/>
            <pc:sldMk cId="1475767047" sldId="8497"/>
            <ac:picMk id="3" creationId="{E2B5336B-7A8D-46B5-BADF-407A7011010C}"/>
          </ac:picMkLst>
        </pc:picChg>
        <pc:picChg chg="add mod">
          <ac:chgData name="Alexey Pyatov" userId="f0e75fff-3b84-44a9-bbce-7094c94d8986" providerId="ADAL" clId="{8F457083-52BA-43AC-B841-3AD1BB47CF39}" dt="2020-11-12T13:51:22.806" v="1533" actId="1076"/>
          <ac:picMkLst>
            <pc:docMk/>
            <pc:sldMk cId="1475767047" sldId="8497"/>
            <ac:picMk id="4" creationId="{C31DE4F6-DE43-452B-AEAB-887FF2513D33}"/>
          </ac:picMkLst>
        </pc:picChg>
      </pc:sldChg>
      <pc:sldChg chg="add del">
        <pc:chgData name="Alexey Pyatov" userId="f0e75fff-3b84-44a9-bbce-7094c94d8986" providerId="ADAL" clId="{8F457083-52BA-43AC-B841-3AD1BB47CF39}" dt="2020-11-12T14:45:46.668" v="4019"/>
        <pc:sldMkLst>
          <pc:docMk/>
          <pc:sldMk cId="488488675" sldId="8498"/>
        </pc:sldMkLst>
      </pc:sldChg>
      <pc:sldChg chg="addSp delSp modSp add">
        <pc:chgData name="Alexey Pyatov" userId="f0e75fff-3b84-44a9-bbce-7094c94d8986" providerId="ADAL" clId="{8F457083-52BA-43AC-B841-3AD1BB47CF39}" dt="2020-11-18T15:20:15.458" v="4515" actId="207"/>
        <pc:sldMkLst>
          <pc:docMk/>
          <pc:sldMk cId="3244476311" sldId="8498"/>
        </pc:sldMkLst>
        <pc:spChg chg="mod">
          <ac:chgData name="Alexey Pyatov" userId="f0e75fff-3b84-44a9-bbce-7094c94d8986" providerId="ADAL" clId="{8F457083-52BA-43AC-B841-3AD1BB47CF39}" dt="2020-11-18T15:15:23.469" v="4432" actId="20577"/>
          <ac:spMkLst>
            <pc:docMk/>
            <pc:sldMk cId="3244476311" sldId="8498"/>
            <ac:spMk id="2" creationId="{E09C34E1-A389-46C5-B623-156298E90330}"/>
          </ac:spMkLst>
        </pc:spChg>
        <pc:spChg chg="add mod">
          <ac:chgData name="Alexey Pyatov" userId="f0e75fff-3b84-44a9-bbce-7094c94d8986" providerId="ADAL" clId="{8F457083-52BA-43AC-B841-3AD1BB47CF39}" dt="2020-11-18T15:18:36.614" v="4510" actId="20577"/>
          <ac:spMkLst>
            <pc:docMk/>
            <pc:sldMk cId="3244476311" sldId="8498"/>
            <ac:spMk id="5" creationId="{71EBC3E7-DF05-4B73-AC2C-44ABB37E7CE6}"/>
          </ac:spMkLst>
        </pc:spChg>
        <pc:spChg chg="add mod">
          <ac:chgData name="Alexey Pyatov" userId="f0e75fff-3b84-44a9-bbce-7094c94d8986" providerId="ADAL" clId="{8F457083-52BA-43AC-B841-3AD1BB47CF39}" dt="2020-11-18T15:20:15.458" v="4515" actId="207"/>
          <ac:spMkLst>
            <pc:docMk/>
            <pc:sldMk cId="3244476311" sldId="8498"/>
            <ac:spMk id="8" creationId="{A0F1C33F-AAF0-45AA-A6C9-2D0375EF2EF8}"/>
          </ac:spMkLst>
        </pc:spChg>
        <pc:picChg chg="add del">
          <ac:chgData name="Alexey Pyatov" userId="f0e75fff-3b84-44a9-bbce-7094c94d8986" providerId="ADAL" clId="{8F457083-52BA-43AC-B841-3AD1BB47CF39}" dt="2020-11-18T15:14:55.003" v="4376" actId="478"/>
          <ac:picMkLst>
            <pc:docMk/>
            <pc:sldMk cId="3244476311" sldId="8498"/>
            <ac:picMk id="3" creationId="{09BED104-D41D-461F-9BC6-922A441860B2}"/>
          </ac:picMkLst>
        </pc:picChg>
        <pc:picChg chg="add mod">
          <ac:chgData name="Alexey Pyatov" userId="f0e75fff-3b84-44a9-bbce-7094c94d8986" providerId="ADAL" clId="{8F457083-52BA-43AC-B841-3AD1BB47CF39}" dt="2020-11-18T15:18:01.141" v="4447" actId="1076"/>
          <ac:picMkLst>
            <pc:docMk/>
            <pc:sldMk cId="3244476311" sldId="8498"/>
            <ac:picMk id="4" creationId="{AE681991-DDF8-4661-B305-6A9F32EAA272}"/>
          </ac:picMkLst>
        </pc:picChg>
        <pc:picChg chg="add">
          <ac:chgData name="Alexey Pyatov" userId="f0e75fff-3b84-44a9-bbce-7094c94d8986" providerId="ADAL" clId="{8F457083-52BA-43AC-B841-3AD1BB47CF39}" dt="2020-11-12T14:45:49.288" v="4022"/>
          <ac:picMkLst>
            <pc:docMk/>
            <pc:sldMk cId="3244476311" sldId="8498"/>
            <ac:picMk id="6" creationId="{41266370-0954-4D79-937B-E04007C2D04E}"/>
          </ac:picMkLst>
        </pc:picChg>
        <pc:picChg chg="add mod">
          <ac:chgData name="Alexey Pyatov" userId="f0e75fff-3b84-44a9-bbce-7094c94d8986" providerId="ADAL" clId="{8F457083-52BA-43AC-B841-3AD1BB47CF39}" dt="2020-11-18T15:17:37.711" v="4441" actId="1076"/>
          <ac:picMkLst>
            <pc:docMk/>
            <pc:sldMk cId="3244476311" sldId="8498"/>
            <ac:picMk id="7" creationId="{E954B3B7-F6E2-4F8B-A338-F8714AF9279C}"/>
          </ac:picMkLst>
        </pc:picChg>
      </pc:sldChg>
      <pc:sldChg chg="addSp modSp add">
        <pc:chgData name="Alexey Pyatov" userId="f0e75fff-3b84-44a9-bbce-7094c94d8986" providerId="ADAL" clId="{8F457083-52BA-43AC-B841-3AD1BB47CF39}" dt="2020-11-18T15:22:01.137" v="4528" actId="1076"/>
        <pc:sldMkLst>
          <pc:docMk/>
          <pc:sldMk cId="1914037231" sldId="8499"/>
        </pc:sldMkLst>
        <pc:spChg chg="mod">
          <ac:chgData name="Alexey Pyatov" userId="f0e75fff-3b84-44a9-bbce-7094c94d8986" providerId="ADAL" clId="{8F457083-52BA-43AC-B841-3AD1BB47CF39}" dt="2020-11-12T14:46:29.571" v="4027"/>
          <ac:spMkLst>
            <pc:docMk/>
            <pc:sldMk cId="1914037231" sldId="8499"/>
            <ac:spMk id="2" creationId="{71EE1381-6924-4662-BD2E-45E85B8660A7}"/>
          </ac:spMkLst>
        </pc:spChg>
        <pc:spChg chg="add mod">
          <ac:chgData name="Alexey Pyatov" userId="f0e75fff-3b84-44a9-bbce-7094c94d8986" providerId="ADAL" clId="{8F457083-52BA-43AC-B841-3AD1BB47CF39}" dt="2020-11-18T15:21:14.939" v="4525" actId="207"/>
          <ac:spMkLst>
            <pc:docMk/>
            <pc:sldMk cId="1914037231" sldId="8499"/>
            <ac:spMk id="3" creationId="{175AF6FD-F470-4E96-A6BD-FF7FAA12799B}"/>
          </ac:spMkLst>
        </pc:spChg>
        <pc:picChg chg="add">
          <ac:chgData name="Alexey Pyatov" userId="f0e75fff-3b84-44a9-bbce-7094c94d8986" providerId="ADAL" clId="{8F457083-52BA-43AC-B841-3AD1BB47CF39}" dt="2020-11-12T14:46:21.559" v="4026"/>
          <ac:picMkLst>
            <pc:docMk/>
            <pc:sldMk cId="1914037231" sldId="8499"/>
            <ac:picMk id="4" creationId="{51ADE2CD-784C-449E-A733-4B6F7F726986}"/>
          </ac:picMkLst>
        </pc:picChg>
        <pc:picChg chg="add mod">
          <ac:chgData name="Alexey Pyatov" userId="f0e75fff-3b84-44a9-bbce-7094c94d8986" providerId="ADAL" clId="{8F457083-52BA-43AC-B841-3AD1BB47CF39}" dt="2020-11-18T15:22:01.137" v="4528" actId="1076"/>
          <ac:picMkLst>
            <pc:docMk/>
            <pc:sldMk cId="1914037231" sldId="8499"/>
            <ac:picMk id="5" creationId="{FFDBDF67-9FCA-441B-91F7-B0083BDDD517}"/>
          </ac:picMkLst>
        </pc:picChg>
      </pc:sldChg>
      <pc:sldChg chg="add">
        <pc:chgData name="Alexey Pyatov" userId="f0e75fff-3b84-44a9-bbce-7094c94d8986" providerId="ADAL" clId="{8F457083-52BA-43AC-B841-3AD1BB47CF39}" dt="2020-11-12T14:46:33.764" v="4028"/>
        <pc:sldMkLst>
          <pc:docMk/>
          <pc:sldMk cId="3996233220" sldId="8500"/>
        </pc:sldMkLst>
      </pc:sldChg>
      <pc:sldChg chg="addSp modSp add ord">
        <pc:chgData name="Alexey Pyatov" userId="f0e75fff-3b84-44a9-bbce-7094c94d8986" providerId="ADAL" clId="{8F457083-52BA-43AC-B841-3AD1BB47CF39}" dt="2020-11-18T15:21:59.131" v="4527" actId="1076"/>
        <pc:sldMkLst>
          <pc:docMk/>
          <pc:sldMk cId="495956638" sldId="8501"/>
        </pc:sldMkLst>
        <pc:spChg chg="mod">
          <ac:chgData name="Alexey Pyatov" userId="f0e75fff-3b84-44a9-bbce-7094c94d8986" providerId="ADAL" clId="{8F457083-52BA-43AC-B841-3AD1BB47CF39}" dt="2020-11-12T14:47:01.988" v="4032"/>
          <ac:spMkLst>
            <pc:docMk/>
            <pc:sldMk cId="495956638" sldId="8501"/>
            <ac:spMk id="2" creationId="{95B20FFB-507D-4D1E-AE83-B84A962916CA}"/>
          </ac:spMkLst>
        </pc:spChg>
        <pc:spChg chg="add mod">
          <ac:chgData name="Alexey Pyatov" userId="f0e75fff-3b84-44a9-bbce-7094c94d8986" providerId="ADAL" clId="{8F457083-52BA-43AC-B841-3AD1BB47CF39}" dt="2020-11-18T15:20:49.671" v="4516" actId="20577"/>
          <ac:spMkLst>
            <pc:docMk/>
            <pc:sldMk cId="495956638" sldId="8501"/>
            <ac:spMk id="3" creationId="{762AE986-DBDF-4A9D-B34A-98E44B5322A1}"/>
          </ac:spMkLst>
        </pc:spChg>
        <pc:picChg chg="add">
          <ac:chgData name="Alexey Pyatov" userId="f0e75fff-3b84-44a9-bbce-7094c94d8986" providerId="ADAL" clId="{8F457083-52BA-43AC-B841-3AD1BB47CF39}" dt="2020-11-12T14:46:54.171" v="4031"/>
          <ac:picMkLst>
            <pc:docMk/>
            <pc:sldMk cId="495956638" sldId="8501"/>
            <ac:picMk id="4" creationId="{8FED04B0-A1D1-449B-93E8-D892E09F7B0D}"/>
          </ac:picMkLst>
        </pc:picChg>
        <pc:picChg chg="add mod">
          <ac:chgData name="Alexey Pyatov" userId="f0e75fff-3b84-44a9-bbce-7094c94d8986" providerId="ADAL" clId="{8F457083-52BA-43AC-B841-3AD1BB47CF39}" dt="2020-11-18T15:21:59.131" v="4527" actId="1076"/>
          <ac:picMkLst>
            <pc:docMk/>
            <pc:sldMk cId="495956638" sldId="8501"/>
            <ac:picMk id="5" creationId="{171172A9-59B9-4C4E-BEAA-52B6AE76A025}"/>
          </ac:picMkLst>
        </pc:picChg>
      </pc:sldChg>
      <pc:sldChg chg="addSp delSp modSp add">
        <pc:chgData name="Alexey Pyatov" userId="f0e75fff-3b84-44a9-bbce-7094c94d8986" providerId="ADAL" clId="{8F457083-52BA-43AC-B841-3AD1BB47CF39}" dt="2020-11-12T14:50:21.558" v="4077" actId="20577"/>
        <pc:sldMkLst>
          <pc:docMk/>
          <pc:sldMk cId="63792288" sldId="8502"/>
        </pc:sldMkLst>
        <pc:spChg chg="mod">
          <ac:chgData name="Alexey Pyatov" userId="f0e75fff-3b84-44a9-bbce-7094c94d8986" providerId="ADAL" clId="{8F457083-52BA-43AC-B841-3AD1BB47CF39}" dt="2020-11-12T14:50:21.558" v="4077" actId="20577"/>
          <ac:spMkLst>
            <pc:docMk/>
            <pc:sldMk cId="63792288" sldId="8502"/>
            <ac:spMk id="2" creationId="{CC51B399-A0A2-4456-8DEA-0CE96510D640}"/>
          </ac:spMkLst>
        </pc:spChg>
        <pc:spChg chg="del">
          <ac:chgData name="Alexey Pyatov" userId="f0e75fff-3b84-44a9-bbce-7094c94d8986" providerId="ADAL" clId="{8F457083-52BA-43AC-B841-3AD1BB47CF39}" dt="2020-11-12T14:50:11.645" v="4040" actId="478"/>
          <ac:spMkLst>
            <pc:docMk/>
            <pc:sldMk cId="63792288" sldId="8502"/>
            <ac:spMk id="3" creationId="{A4BAE32C-3B34-4B50-B65F-BE96FCE2D803}"/>
          </ac:spMkLst>
        </pc:spChg>
        <pc:spChg chg="del">
          <ac:chgData name="Alexey Pyatov" userId="f0e75fff-3b84-44a9-bbce-7094c94d8986" providerId="ADAL" clId="{8F457083-52BA-43AC-B841-3AD1BB47CF39}" dt="2020-11-12T14:50:09.727" v="4039" actId="478"/>
          <ac:spMkLst>
            <pc:docMk/>
            <pc:sldMk cId="63792288" sldId="8502"/>
            <ac:spMk id="4" creationId="{AD897C20-B3F2-46A8-BBB0-771B8474A15E}"/>
          </ac:spMkLst>
        </pc:spChg>
        <pc:grpChg chg="add">
          <ac:chgData name="Alexey Pyatov" userId="f0e75fff-3b84-44a9-bbce-7094c94d8986" providerId="ADAL" clId="{8F457083-52BA-43AC-B841-3AD1BB47CF39}" dt="2020-11-12T14:50:11.921" v="4041"/>
          <ac:grpSpMkLst>
            <pc:docMk/>
            <pc:sldMk cId="63792288" sldId="8502"/>
            <ac:grpSpMk id="5" creationId="{91A2C370-E750-4D16-93C8-5AECA65FCF15}"/>
          </ac:grpSpMkLst>
        </pc:grpChg>
      </pc:sldChg>
      <pc:sldChg chg="addSp modSp add ord">
        <pc:chgData name="Alexey Pyatov" userId="f0e75fff-3b84-44a9-bbce-7094c94d8986" providerId="ADAL" clId="{8F457083-52BA-43AC-B841-3AD1BB47CF39}" dt="2020-11-12T14:57:32.635" v="4148" actId="404"/>
        <pc:sldMkLst>
          <pc:docMk/>
          <pc:sldMk cId="1772488613" sldId="8503"/>
        </pc:sldMkLst>
        <pc:spChg chg="mod">
          <ac:chgData name="Alexey Pyatov" userId="f0e75fff-3b84-44a9-bbce-7094c94d8986" providerId="ADAL" clId="{8F457083-52BA-43AC-B841-3AD1BB47CF39}" dt="2020-11-12T14:51:57.257" v="4085" actId="20577"/>
          <ac:spMkLst>
            <pc:docMk/>
            <pc:sldMk cId="1772488613" sldId="8503"/>
            <ac:spMk id="2" creationId="{46A35F64-B82F-458C-8AAD-1A953B078267}"/>
          </ac:spMkLst>
        </pc:spChg>
        <pc:spChg chg="add mod">
          <ac:chgData name="Alexey Pyatov" userId="f0e75fff-3b84-44a9-bbce-7094c94d8986" providerId="ADAL" clId="{8F457083-52BA-43AC-B841-3AD1BB47CF39}" dt="2020-11-12T14:52:26.269" v="4087" actId="207"/>
          <ac:spMkLst>
            <pc:docMk/>
            <pc:sldMk cId="1772488613" sldId="8503"/>
            <ac:spMk id="3" creationId="{5B4DFAAE-D6AB-4E43-943B-99D618D1FE32}"/>
          </ac:spMkLst>
        </pc:spChg>
        <pc:spChg chg="add mod">
          <ac:chgData name="Alexey Pyatov" userId="f0e75fff-3b84-44a9-bbce-7094c94d8986" providerId="ADAL" clId="{8F457083-52BA-43AC-B841-3AD1BB47CF39}" dt="2020-11-12T14:52:26.269" v="4087" actId="207"/>
          <ac:spMkLst>
            <pc:docMk/>
            <pc:sldMk cId="1772488613" sldId="8503"/>
            <ac:spMk id="4" creationId="{65D664E7-ABDE-4644-8C18-B443F351BD83}"/>
          </ac:spMkLst>
        </pc:spChg>
        <pc:spChg chg="add mod">
          <ac:chgData name="Alexey Pyatov" userId="f0e75fff-3b84-44a9-bbce-7094c94d8986" providerId="ADAL" clId="{8F457083-52BA-43AC-B841-3AD1BB47CF39}" dt="2020-11-12T14:52:26.269" v="4087" actId="207"/>
          <ac:spMkLst>
            <pc:docMk/>
            <pc:sldMk cId="1772488613" sldId="8503"/>
            <ac:spMk id="5" creationId="{2FE41530-750B-47A6-9586-2BF38033417F}"/>
          </ac:spMkLst>
        </pc:spChg>
        <pc:spChg chg="add mod">
          <ac:chgData name="Alexey Pyatov" userId="f0e75fff-3b84-44a9-bbce-7094c94d8986" providerId="ADAL" clId="{8F457083-52BA-43AC-B841-3AD1BB47CF39}" dt="2020-11-12T14:52:26.269" v="4087" actId="207"/>
          <ac:spMkLst>
            <pc:docMk/>
            <pc:sldMk cId="1772488613" sldId="8503"/>
            <ac:spMk id="6" creationId="{F1A62138-05CB-4D6D-93C1-4C48439E8EA2}"/>
          </ac:spMkLst>
        </pc:spChg>
        <pc:spChg chg="add mod">
          <ac:chgData name="Alexey Pyatov" userId="f0e75fff-3b84-44a9-bbce-7094c94d8986" providerId="ADAL" clId="{8F457083-52BA-43AC-B841-3AD1BB47CF39}" dt="2020-11-12T14:52:26.269" v="4087" actId="207"/>
          <ac:spMkLst>
            <pc:docMk/>
            <pc:sldMk cId="1772488613" sldId="8503"/>
            <ac:spMk id="7" creationId="{1A328DB7-E860-4DE0-A2AF-E18CCCF06169}"/>
          </ac:spMkLst>
        </pc:spChg>
        <pc:spChg chg="add mod">
          <ac:chgData name="Alexey Pyatov" userId="f0e75fff-3b84-44a9-bbce-7094c94d8986" providerId="ADAL" clId="{8F457083-52BA-43AC-B841-3AD1BB47CF39}" dt="2020-11-12T14:52:26.269" v="4087" actId="207"/>
          <ac:spMkLst>
            <pc:docMk/>
            <pc:sldMk cId="1772488613" sldId="8503"/>
            <ac:spMk id="8" creationId="{0BF9947B-B21D-411A-B1CF-9C8F4C82CFE1}"/>
          </ac:spMkLst>
        </pc:spChg>
        <pc:spChg chg="add mod">
          <ac:chgData name="Alexey Pyatov" userId="f0e75fff-3b84-44a9-bbce-7094c94d8986" providerId="ADAL" clId="{8F457083-52BA-43AC-B841-3AD1BB47CF39}" dt="2020-11-12T14:52:26.269" v="4087" actId="207"/>
          <ac:spMkLst>
            <pc:docMk/>
            <pc:sldMk cId="1772488613" sldId="8503"/>
            <ac:spMk id="9" creationId="{BA870AB6-3459-4CFC-9777-61FC8529343D}"/>
          </ac:spMkLst>
        </pc:spChg>
        <pc:spChg chg="add">
          <ac:chgData name="Alexey Pyatov" userId="f0e75fff-3b84-44a9-bbce-7094c94d8986" providerId="ADAL" clId="{8F457083-52BA-43AC-B841-3AD1BB47CF39}" dt="2020-11-12T14:51:32.670" v="4081"/>
          <ac:spMkLst>
            <pc:docMk/>
            <pc:sldMk cId="1772488613" sldId="8503"/>
            <ac:spMk id="10" creationId="{B4197466-04EF-4F9F-B0F4-BEAA231B20F8}"/>
          </ac:spMkLst>
        </pc:spChg>
        <pc:spChg chg="add">
          <ac:chgData name="Alexey Pyatov" userId="f0e75fff-3b84-44a9-bbce-7094c94d8986" providerId="ADAL" clId="{8F457083-52BA-43AC-B841-3AD1BB47CF39}" dt="2020-11-12T14:51:32.670" v="4081"/>
          <ac:spMkLst>
            <pc:docMk/>
            <pc:sldMk cId="1772488613" sldId="8503"/>
            <ac:spMk id="11" creationId="{835D8EED-C8F8-4900-8B39-2359DF9C66BC}"/>
          </ac:spMkLst>
        </pc:spChg>
        <pc:spChg chg="add mod">
          <ac:chgData name="Alexey Pyatov" userId="f0e75fff-3b84-44a9-bbce-7094c94d8986" providerId="ADAL" clId="{8F457083-52BA-43AC-B841-3AD1BB47CF39}" dt="2020-11-12T14:51:40.630" v="4082" actId="404"/>
          <ac:spMkLst>
            <pc:docMk/>
            <pc:sldMk cId="1772488613" sldId="8503"/>
            <ac:spMk id="12" creationId="{518D5AE7-0869-4BB4-B6D7-1F593836FF0E}"/>
          </ac:spMkLst>
        </pc:spChg>
        <pc:spChg chg="add mod">
          <ac:chgData name="Alexey Pyatov" userId="f0e75fff-3b84-44a9-bbce-7094c94d8986" providerId="ADAL" clId="{8F457083-52BA-43AC-B841-3AD1BB47CF39}" dt="2020-11-12T14:51:43.446" v="4083" actId="404"/>
          <ac:spMkLst>
            <pc:docMk/>
            <pc:sldMk cId="1772488613" sldId="8503"/>
            <ac:spMk id="13" creationId="{FF7CC5D3-7C84-4596-A49E-80CC9D1D0B12}"/>
          </ac:spMkLst>
        </pc:spChg>
        <pc:spChg chg="add mod">
          <ac:chgData name="Alexey Pyatov" userId="f0e75fff-3b84-44a9-bbce-7094c94d8986" providerId="ADAL" clId="{8F457083-52BA-43AC-B841-3AD1BB47CF39}" dt="2020-11-12T14:51:40.630" v="4082" actId="404"/>
          <ac:spMkLst>
            <pc:docMk/>
            <pc:sldMk cId="1772488613" sldId="8503"/>
            <ac:spMk id="14" creationId="{29E86940-AEAB-41FD-A192-13695F63C4B5}"/>
          </ac:spMkLst>
        </pc:spChg>
        <pc:spChg chg="add mod">
          <ac:chgData name="Alexey Pyatov" userId="f0e75fff-3b84-44a9-bbce-7094c94d8986" providerId="ADAL" clId="{8F457083-52BA-43AC-B841-3AD1BB47CF39}" dt="2020-11-12T14:57:32.635" v="4148" actId="404"/>
          <ac:spMkLst>
            <pc:docMk/>
            <pc:sldMk cId="1772488613" sldId="8503"/>
            <ac:spMk id="15" creationId="{079F446A-DD51-4A26-A8F8-F2D75E8A7042}"/>
          </ac:spMkLst>
        </pc:spChg>
        <pc:spChg chg="add mod">
          <ac:chgData name="Alexey Pyatov" userId="f0e75fff-3b84-44a9-bbce-7094c94d8986" providerId="ADAL" clId="{8F457083-52BA-43AC-B841-3AD1BB47CF39}" dt="2020-11-12T14:57:32.635" v="4148" actId="404"/>
          <ac:spMkLst>
            <pc:docMk/>
            <pc:sldMk cId="1772488613" sldId="8503"/>
            <ac:spMk id="16" creationId="{CB98FFA6-6B6D-4C65-ADEF-2F04B8155718}"/>
          </ac:spMkLst>
        </pc:spChg>
        <pc:spChg chg="add">
          <ac:chgData name="Alexey Pyatov" userId="f0e75fff-3b84-44a9-bbce-7094c94d8986" providerId="ADAL" clId="{8F457083-52BA-43AC-B841-3AD1BB47CF39}" dt="2020-11-12T14:51:32.670" v="4081"/>
          <ac:spMkLst>
            <pc:docMk/>
            <pc:sldMk cId="1772488613" sldId="8503"/>
            <ac:spMk id="17" creationId="{9BD158DD-AA36-414B-A1C5-42708728C70E}"/>
          </ac:spMkLst>
        </pc:spChg>
        <pc:spChg chg="add">
          <ac:chgData name="Alexey Pyatov" userId="f0e75fff-3b84-44a9-bbce-7094c94d8986" providerId="ADAL" clId="{8F457083-52BA-43AC-B841-3AD1BB47CF39}" dt="2020-11-12T14:51:32.670" v="4081"/>
          <ac:spMkLst>
            <pc:docMk/>
            <pc:sldMk cId="1772488613" sldId="8503"/>
            <ac:spMk id="18" creationId="{A23BC25D-5B8E-4664-A8C7-772DB6657356}"/>
          </ac:spMkLst>
        </pc:spChg>
        <pc:spChg chg="add">
          <ac:chgData name="Alexey Pyatov" userId="f0e75fff-3b84-44a9-bbce-7094c94d8986" providerId="ADAL" clId="{8F457083-52BA-43AC-B841-3AD1BB47CF39}" dt="2020-11-12T14:51:32.670" v="4081"/>
          <ac:spMkLst>
            <pc:docMk/>
            <pc:sldMk cId="1772488613" sldId="8503"/>
            <ac:spMk id="19" creationId="{70CF9F08-D7DE-4F77-AFB4-741BC265DFB9}"/>
          </ac:spMkLst>
        </pc:spChg>
        <pc:spChg chg="add">
          <ac:chgData name="Alexey Pyatov" userId="f0e75fff-3b84-44a9-bbce-7094c94d8986" providerId="ADAL" clId="{8F457083-52BA-43AC-B841-3AD1BB47CF39}" dt="2020-11-12T14:51:32.670" v="4081"/>
          <ac:spMkLst>
            <pc:docMk/>
            <pc:sldMk cId="1772488613" sldId="8503"/>
            <ac:spMk id="20" creationId="{F0DD6F81-0CBB-467E-9AB3-CFEC671F5C9F}"/>
          </ac:spMkLst>
        </pc:spChg>
        <pc:spChg chg="add">
          <ac:chgData name="Alexey Pyatov" userId="f0e75fff-3b84-44a9-bbce-7094c94d8986" providerId="ADAL" clId="{8F457083-52BA-43AC-B841-3AD1BB47CF39}" dt="2020-11-12T14:51:32.670" v="4081"/>
          <ac:spMkLst>
            <pc:docMk/>
            <pc:sldMk cId="1772488613" sldId="8503"/>
            <ac:spMk id="21" creationId="{460827E4-8323-4ADD-9A56-25218FAA3BD1}"/>
          </ac:spMkLst>
        </pc:spChg>
        <pc:picChg chg="add">
          <ac:chgData name="Alexey Pyatov" userId="f0e75fff-3b84-44a9-bbce-7094c94d8986" providerId="ADAL" clId="{8F457083-52BA-43AC-B841-3AD1BB47CF39}" dt="2020-11-12T14:51:32.670" v="4081"/>
          <ac:picMkLst>
            <pc:docMk/>
            <pc:sldMk cId="1772488613" sldId="8503"/>
            <ac:picMk id="29" creationId="{2F0FE39D-4456-42A2-9F6C-2A0D264DA7CA}"/>
          </ac:picMkLst>
        </pc:picChg>
        <pc:picChg chg="add">
          <ac:chgData name="Alexey Pyatov" userId="f0e75fff-3b84-44a9-bbce-7094c94d8986" providerId="ADAL" clId="{8F457083-52BA-43AC-B841-3AD1BB47CF39}" dt="2020-11-12T14:51:32.670" v="4081"/>
          <ac:picMkLst>
            <pc:docMk/>
            <pc:sldMk cId="1772488613" sldId="8503"/>
            <ac:picMk id="30" creationId="{A4F15227-ED4E-4D4A-8612-BB9CDD8A1756}"/>
          </ac:picMkLst>
        </pc:picChg>
        <pc:cxnChg chg="add mod">
          <ac:chgData name="Alexey Pyatov" userId="f0e75fff-3b84-44a9-bbce-7094c94d8986" providerId="ADAL" clId="{8F457083-52BA-43AC-B841-3AD1BB47CF39}" dt="2020-11-12T14:52:40.183" v="4088" actId="208"/>
          <ac:cxnSpMkLst>
            <pc:docMk/>
            <pc:sldMk cId="1772488613" sldId="8503"/>
            <ac:cxnSpMk id="22" creationId="{C5D0B5D2-0C87-4020-800E-76DA92263693}"/>
          </ac:cxnSpMkLst>
        </pc:cxnChg>
        <pc:cxnChg chg="add mod">
          <ac:chgData name="Alexey Pyatov" userId="f0e75fff-3b84-44a9-bbce-7094c94d8986" providerId="ADAL" clId="{8F457083-52BA-43AC-B841-3AD1BB47CF39}" dt="2020-11-12T14:52:40.183" v="4088" actId="208"/>
          <ac:cxnSpMkLst>
            <pc:docMk/>
            <pc:sldMk cId="1772488613" sldId="8503"/>
            <ac:cxnSpMk id="23" creationId="{4BC9D902-2676-4BFC-BDC9-024EEE0A3B4E}"/>
          </ac:cxnSpMkLst>
        </pc:cxnChg>
        <pc:cxnChg chg="add mod">
          <ac:chgData name="Alexey Pyatov" userId="f0e75fff-3b84-44a9-bbce-7094c94d8986" providerId="ADAL" clId="{8F457083-52BA-43AC-B841-3AD1BB47CF39}" dt="2020-11-12T14:52:40.183" v="4088" actId="208"/>
          <ac:cxnSpMkLst>
            <pc:docMk/>
            <pc:sldMk cId="1772488613" sldId="8503"/>
            <ac:cxnSpMk id="24" creationId="{176AA306-8118-4850-8A95-C794461761F1}"/>
          </ac:cxnSpMkLst>
        </pc:cxnChg>
        <pc:cxnChg chg="add mod">
          <ac:chgData name="Alexey Pyatov" userId="f0e75fff-3b84-44a9-bbce-7094c94d8986" providerId="ADAL" clId="{8F457083-52BA-43AC-B841-3AD1BB47CF39}" dt="2020-11-12T14:52:40.183" v="4088" actId="208"/>
          <ac:cxnSpMkLst>
            <pc:docMk/>
            <pc:sldMk cId="1772488613" sldId="8503"/>
            <ac:cxnSpMk id="25" creationId="{0E324132-AFA6-4D0D-BB9D-59A43E6F08B4}"/>
          </ac:cxnSpMkLst>
        </pc:cxnChg>
        <pc:cxnChg chg="add mod">
          <ac:chgData name="Alexey Pyatov" userId="f0e75fff-3b84-44a9-bbce-7094c94d8986" providerId="ADAL" clId="{8F457083-52BA-43AC-B841-3AD1BB47CF39}" dt="2020-11-12T14:52:40.183" v="4088" actId="208"/>
          <ac:cxnSpMkLst>
            <pc:docMk/>
            <pc:sldMk cId="1772488613" sldId="8503"/>
            <ac:cxnSpMk id="26" creationId="{877EEEFE-CE4F-4C42-87E2-FFC93D826B57}"/>
          </ac:cxnSpMkLst>
        </pc:cxnChg>
        <pc:cxnChg chg="add mod">
          <ac:chgData name="Alexey Pyatov" userId="f0e75fff-3b84-44a9-bbce-7094c94d8986" providerId="ADAL" clId="{8F457083-52BA-43AC-B841-3AD1BB47CF39}" dt="2020-11-12T14:52:40.183" v="4088" actId="208"/>
          <ac:cxnSpMkLst>
            <pc:docMk/>
            <pc:sldMk cId="1772488613" sldId="8503"/>
            <ac:cxnSpMk id="27" creationId="{FB7121B5-27FA-4E42-8937-6313AD99A991}"/>
          </ac:cxnSpMkLst>
        </pc:cxnChg>
        <pc:cxnChg chg="add mod">
          <ac:chgData name="Alexey Pyatov" userId="f0e75fff-3b84-44a9-bbce-7094c94d8986" providerId="ADAL" clId="{8F457083-52BA-43AC-B841-3AD1BB47CF39}" dt="2020-11-12T14:52:40.183" v="4088" actId="208"/>
          <ac:cxnSpMkLst>
            <pc:docMk/>
            <pc:sldMk cId="1772488613" sldId="8503"/>
            <ac:cxnSpMk id="28" creationId="{72628DE6-4703-4BCB-A3F7-C46C9632BE64}"/>
          </ac:cxnSpMkLst>
        </pc:cxnChg>
      </pc:sldChg>
      <pc:sldChg chg="addSp delSp modSp add">
        <pc:chgData name="Alexey Pyatov" userId="f0e75fff-3b84-44a9-bbce-7094c94d8986" providerId="ADAL" clId="{8F457083-52BA-43AC-B841-3AD1BB47CF39}" dt="2020-11-12T14:57:04.308" v="4146" actId="20577"/>
        <pc:sldMkLst>
          <pc:docMk/>
          <pc:sldMk cId="3430387859" sldId="8504"/>
        </pc:sldMkLst>
        <pc:spChg chg="del mod">
          <ac:chgData name="Alexey Pyatov" userId="f0e75fff-3b84-44a9-bbce-7094c94d8986" providerId="ADAL" clId="{8F457083-52BA-43AC-B841-3AD1BB47CF39}" dt="2020-11-12T14:53:38.863" v="4091"/>
          <ac:spMkLst>
            <pc:docMk/>
            <pc:sldMk cId="3430387859" sldId="8504"/>
            <ac:spMk id="2" creationId="{D8A71751-674F-41CB-A1D2-49B923C4102B}"/>
          </ac:spMkLst>
        </pc:spChg>
        <pc:spChg chg="add mod">
          <ac:chgData name="Alexey Pyatov" userId="f0e75fff-3b84-44a9-bbce-7094c94d8986" providerId="ADAL" clId="{8F457083-52BA-43AC-B841-3AD1BB47CF39}" dt="2020-11-12T14:53:52.805" v="4095" actId="20577"/>
          <ac:spMkLst>
            <pc:docMk/>
            <pc:sldMk cId="3430387859" sldId="8504"/>
            <ac:spMk id="3" creationId="{C5711BB1-2D35-442F-854C-D7B55C5BFCB7}"/>
          </ac:spMkLst>
        </pc:spChg>
        <pc:spChg chg="add mod">
          <ac:chgData name="Alexey Pyatov" userId="f0e75fff-3b84-44a9-bbce-7094c94d8986" providerId="ADAL" clId="{8F457083-52BA-43AC-B841-3AD1BB47CF39}" dt="2020-11-12T14:57:04.308" v="4146" actId="20577"/>
          <ac:spMkLst>
            <pc:docMk/>
            <pc:sldMk cId="3430387859" sldId="8504"/>
            <ac:spMk id="4" creationId="{31145D1F-A091-41A8-B05F-5020A268A3D0}"/>
          </ac:spMkLst>
        </pc:spChg>
        <pc:spChg chg="add mod">
          <ac:chgData name="Alexey Pyatov" userId="f0e75fff-3b84-44a9-bbce-7094c94d8986" providerId="ADAL" clId="{8F457083-52BA-43AC-B841-3AD1BB47CF39}" dt="2020-11-12T14:56:59.382" v="4143" actId="14100"/>
          <ac:spMkLst>
            <pc:docMk/>
            <pc:sldMk cId="3430387859" sldId="8504"/>
            <ac:spMk id="5" creationId="{387977FC-F4B7-47EA-B157-662E8E997532}"/>
          </ac:spMkLst>
        </pc:spChg>
      </pc:sldChg>
      <pc:sldChg chg="addSp delSp modSp add">
        <pc:chgData name="Alexey Pyatov" userId="f0e75fff-3b84-44a9-bbce-7094c94d8986" providerId="ADAL" clId="{8F457083-52BA-43AC-B841-3AD1BB47CF39}" dt="2020-11-12T14:58:37.146" v="4169" actId="6549"/>
        <pc:sldMkLst>
          <pc:docMk/>
          <pc:sldMk cId="205679054" sldId="8505"/>
        </pc:sldMkLst>
        <pc:spChg chg="mod">
          <ac:chgData name="Alexey Pyatov" userId="f0e75fff-3b84-44a9-bbce-7094c94d8986" providerId="ADAL" clId="{8F457083-52BA-43AC-B841-3AD1BB47CF39}" dt="2020-11-12T14:58:27.364" v="4166" actId="20577"/>
          <ac:spMkLst>
            <pc:docMk/>
            <pc:sldMk cId="205679054" sldId="8505"/>
            <ac:spMk id="3" creationId="{C5711BB1-2D35-442F-854C-D7B55C5BFCB7}"/>
          </ac:spMkLst>
        </pc:spChg>
        <pc:spChg chg="del">
          <ac:chgData name="Alexey Pyatov" userId="f0e75fff-3b84-44a9-bbce-7094c94d8986" providerId="ADAL" clId="{8F457083-52BA-43AC-B841-3AD1BB47CF39}" dt="2020-11-12T14:58:29.369" v="4167" actId="478"/>
          <ac:spMkLst>
            <pc:docMk/>
            <pc:sldMk cId="205679054" sldId="8505"/>
            <ac:spMk id="4" creationId="{31145D1F-A091-41A8-B05F-5020A268A3D0}"/>
          </ac:spMkLst>
        </pc:spChg>
        <pc:spChg chg="mod">
          <ac:chgData name="Alexey Pyatov" userId="f0e75fff-3b84-44a9-bbce-7094c94d8986" providerId="ADAL" clId="{8F457083-52BA-43AC-B841-3AD1BB47CF39}" dt="2020-11-12T14:58:37.146" v="4169" actId="6549"/>
          <ac:spMkLst>
            <pc:docMk/>
            <pc:sldMk cId="205679054" sldId="8505"/>
            <ac:spMk id="5" creationId="{387977FC-F4B7-47EA-B157-662E8E997532}"/>
          </ac:spMkLst>
        </pc:spChg>
        <pc:spChg chg="add mod">
          <ac:chgData name="Alexey Pyatov" userId="f0e75fff-3b84-44a9-bbce-7094c94d8986" providerId="ADAL" clId="{8F457083-52BA-43AC-B841-3AD1BB47CF39}" dt="2020-11-12T14:58:35.410" v="4168" actId="14100"/>
          <ac:spMkLst>
            <pc:docMk/>
            <pc:sldMk cId="205679054" sldId="8505"/>
            <ac:spMk id="6" creationId="{23B11F93-AC0B-4EFE-96B3-DFEA9950ED38}"/>
          </ac:spMkLst>
        </pc:spChg>
      </pc:sldChg>
      <pc:sldChg chg="addSp delSp modSp add ord">
        <pc:chgData name="Alexey Pyatov" userId="f0e75fff-3b84-44a9-bbce-7094c94d8986" providerId="ADAL" clId="{8F457083-52BA-43AC-B841-3AD1BB47CF39}" dt="2020-11-12T16:35:48.694" v="4223" actId="20577"/>
        <pc:sldMkLst>
          <pc:docMk/>
          <pc:sldMk cId="2629275242" sldId="8506"/>
        </pc:sldMkLst>
        <pc:spChg chg="del mod">
          <ac:chgData name="Alexey Pyatov" userId="f0e75fff-3b84-44a9-bbce-7094c94d8986" providerId="ADAL" clId="{8F457083-52BA-43AC-B841-3AD1BB47CF39}" dt="2020-11-12T16:35:32.289" v="4195" actId="478"/>
          <ac:spMkLst>
            <pc:docMk/>
            <pc:sldMk cId="2629275242" sldId="8506"/>
            <ac:spMk id="2" creationId="{FCD18A47-2FF2-4B96-ABC2-68A1A4CDF13A}"/>
          </ac:spMkLst>
        </pc:spChg>
        <pc:spChg chg="add mod">
          <ac:chgData name="Alexey Pyatov" userId="f0e75fff-3b84-44a9-bbce-7094c94d8986" providerId="ADAL" clId="{8F457083-52BA-43AC-B841-3AD1BB47CF39}" dt="2020-11-12T16:35:37.578" v="4200" actId="20577"/>
          <ac:spMkLst>
            <pc:docMk/>
            <pc:sldMk cId="2629275242" sldId="8506"/>
            <ac:spMk id="3" creationId="{088B5747-C3B6-4B27-B924-47F32C15CDB3}"/>
          </ac:spMkLst>
        </pc:spChg>
        <pc:spChg chg="add mod">
          <ac:chgData name="Alexey Pyatov" userId="f0e75fff-3b84-44a9-bbce-7094c94d8986" providerId="ADAL" clId="{8F457083-52BA-43AC-B841-3AD1BB47CF39}" dt="2020-11-12T16:35:48.694" v="4223" actId="20577"/>
          <ac:spMkLst>
            <pc:docMk/>
            <pc:sldMk cId="2629275242" sldId="8506"/>
            <ac:spMk id="4" creationId="{841A4CDD-E13D-499C-BF0D-1DF4D2A0AF18}"/>
          </ac:spMkLst>
        </pc:spChg>
      </pc:sldChg>
      <pc:sldChg chg="add del">
        <pc:chgData name="Alexey Pyatov" userId="f0e75fff-3b84-44a9-bbce-7094c94d8986" providerId="ADAL" clId="{8F457083-52BA-43AC-B841-3AD1BB47CF39}" dt="2020-11-12T16:35:25.182" v="4191"/>
        <pc:sldMkLst>
          <pc:docMk/>
          <pc:sldMk cId="3648022977" sldId="8506"/>
        </pc:sldMkLst>
      </pc:sldChg>
      <pc:sldMasterChg chg="delSldLayout">
        <pc:chgData name="Alexey Pyatov" userId="f0e75fff-3b84-44a9-bbce-7094c94d8986" providerId="ADAL" clId="{8F457083-52BA-43AC-B841-3AD1BB47CF39}" dt="2020-11-12T14:49:45.798" v="4035" actId="2696"/>
        <pc:sldMasterMkLst>
          <pc:docMk/>
          <pc:sldMasterMk cId="304231658" sldId="2147483768"/>
        </pc:sldMasterMkLst>
        <pc:sldLayoutChg chg="del">
          <pc:chgData name="Alexey Pyatov" userId="f0e75fff-3b84-44a9-bbce-7094c94d8986" providerId="ADAL" clId="{8F457083-52BA-43AC-B841-3AD1BB47CF39}" dt="2020-11-12T14:49:45.798" v="4035" actId="2696"/>
          <pc:sldLayoutMkLst>
            <pc:docMk/>
            <pc:sldMasterMk cId="304231658" sldId="2147483768"/>
            <pc:sldLayoutMk cId="1632956980" sldId="2147483795"/>
          </pc:sldLayoutMkLst>
        </pc:sldLayoutChg>
      </pc:sldMasterChg>
    </pc:docChg>
  </pc:docChgLst>
  <pc:docChgLst>
    <pc:chgData name="Ekaterina Elmikeyeva" userId="59f22de1-d2b3-411f-97f8-ad6893c2cd8a" providerId="ADAL" clId="{E67DC1EB-A647-4833-95BB-CC277C7D81AC}"/>
    <pc:docChg chg="undo redo custSel addSld delSld modSld modMainMaster">
      <pc:chgData name="Ekaterina Elmikeyeva" userId="59f22de1-d2b3-411f-97f8-ad6893c2cd8a" providerId="ADAL" clId="{E67DC1EB-A647-4833-95BB-CC277C7D81AC}" dt="2022-03-13T06:45:22.289" v="2165" actId="20577"/>
      <pc:docMkLst>
        <pc:docMk/>
      </pc:docMkLst>
      <pc:sldChg chg="delSp modSp mod">
        <pc:chgData name="Ekaterina Elmikeyeva" userId="59f22de1-d2b3-411f-97f8-ad6893c2cd8a" providerId="ADAL" clId="{E67DC1EB-A647-4833-95BB-CC277C7D81AC}" dt="2022-03-02T12:18:18.773" v="1" actId="478"/>
        <pc:sldMkLst>
          <pc:docMk/>
          <pc:sldMk cId="2447002939" sldId="256"/>
        </pc:sldMkLst>
        <pc:spChg chg="del">
          <ac:chgData name="Ekaterina Elmikeyeva" userId="59f22de1-d2b3-411f-97f8-ad6893c2cd8a" providerId="ADAL" clId="{E67DC1EB-A647-4833-95BB-CC277C7D81AC}" dt="2022-03-02T12:18:18.773" v="1" actId="478"/>
          <ac:spMkLst>
            <pc:docMk/>
            <pc:sldMk cId="2447002939" sldId="256"/>
            <ac:spMk id="4" creationId="{A147EB35-F95B-43E9-BD2C-E94EFD993FA2}"/>
          </ac:spMkLst>
        </pc:spChg>
        <pc:spChg chg="mod">
          <ac:chgData name="Ekaterina Elmikeyeva" userId="59f22de1-d2b3-411f-97f8-ad6893c2cd8a" providerId="ADAL" clId="{E67DC1EB-A647-4833-95BB-CC277C7D81AC}" dt="2022-03-02T12:18:05.513" v="0" actId="207"/>
          <ac:spMkLst>
            <pc:docMk/>
            <pc:sldMk cId="2447002939" sldId="256"/>
            <ac:spMk id="5" creationId="{1401465C-5239-4741-9B70-C1C79C791C11}"/>
          </ac:spMkLst>
        </pc:spChg>
      </pc:sldChg>
      <pc:sldChg chg="addSp delSp modSp mod">
        <pc:chgData name="Ekaterina Elmikeyeva" userId="59f22de1-d2b3-411f-97f8-ad6893c2cd8a" providerId="ADAL" clId="{E67DC1EB-A647-4833-95BB-CC277C7D81AC}" dt="2022-03-11T11:53:36.574" v="768" actId="478"/>
        <pc:sldMkLst>
          <pc:docMk/>
          <pc:sldMk cId="1735252129" sldId="1365"/>
        </pc:sldMkLst>
        <pc:spChg chg="del">
          <ac:chgData name="Ekaterina Elmikeyeva" userId="59f22de1-d2b3-411f-97f8-ad6893c2cd8a" providerId="ADAL" clId="{E67DC1EB-A647-4833-95BB-CC277C7D81AC}" dt="2022-03-11T10:34:43.705" v="78" actId="478"/>
          <ac:spMkLst>
            <pc:docMk/>
            <pc:sldMk cId="1735252129" sldId="1365"/>
            <ac:spMk id="2" creationId="{2C6BD0C4-EA2A-474A-9B33-0A57360B9DE6}"/>
          </ac:spMkLst>
        </pc:spChg>
        <pc:spChg chg="add mod">
          <ac:chgData name="Ekaterina Elmikeyeva" userId="59f22de1-d2b3-411f-97f8-ad6893c2cd8a" providerId="ADAL" clId="{E67DC1EB-A647-4833-95BB-CC277C7D81AC}" dt="2022-03-11T11:30:05.603" v="126" actId="207"/>
          <ac:spMkLst>
            <pc:docMk/>
            <pc:sldMk cId="1735252129" sldId="1365"/>
            <ac:spMk id="3" creationId="{C59F0563-C5BB-411E-B78C-C2052B93629D}"/>
          </ac:spMkLst>
        </pc:spChg>
        <pc:spChg chg="add mod">
          <ac:chgData name="Ekaterina Elmikeyeva" userId="59f22de1-d2b3-411f-97f8-ad6893c2cd8a" providerId="ADAL" clId="{E67DC1EB-A647-4833-95BB-CC277C7D81AC}" dt="2022-03-11T11:30:41.807" v="137" actId="1076"/>
          <ac:spMkLst>
            <pc:docMk/>
            <pc:sldMk cId="1735252129" sldId="1365"/>
            <ac:spMk id="22" creationId="{B07CEFEA-C2DD-48EA-924C-C4D434BB3F60}"/>
          </ac:spMkLst>
        </pc:spChg>
        <pc:spChg chg="add mod">
          <ac:chgData name="Ekaterina Elmikeyeva" userId="59f22de1-d2b3-411f-97f8-ad6893c2cd8a" providerId="ADAL" clId="{E67DC1EB-A647-4833-95BB-CC277C7D81AC}" dt="2022-03-11T11:30:45.939" v="138" actId="1076"/>
          <ac:spMkLst>
            <pc:docMk/>
            <pc:sldMk cId="1735252129" sldId="1365"/>
            <ac:spMk id="23" creationId="{DBEF5098-4831-473F-896E-2564109EF586}"/>
          </ac:spMkLst>
        </pc:spChg>
        <pc:spChg chg="add mod">
          <ac:chgData name="Ekaterina Elmikeyeva" userId="59f22de1-d2b3-411f-97f8-ad6893c2cd8a" providerId="ADAL" clId="{E67DC1EB-A647-4833-95BB-CC277C7D81AC}" dt="2022-03-11T11:30:51.971" v="139" actId="1076"/>
          <ac:spMkLst>
            <pc:docMk/>
            <pc:sldMk cId="1735252129" sldId="1365"/>
            <ac:spMk id="24" creationId="{A07F4EC7-7138-4A73-A4E8-43A957E183C1}"/>
          </ac:spMkLst>
        </pc:spChg>
        <pc:spChg chg="add mod">
          <ac:chgData name="Ekaterina Elmikeyeva" userId="59f22de1-d2b3-411f-97f8-ad6893c2cd8a" providerId="ADAL" clId="{E67DC1EB-A647-4833-95BB-CC277C7D81AC}" dt="2022-03-11T11:30:54.898" v="140" actId="1076"/>
          <ac:spMkLst>
            <pc:docMk/>
            <pc:sldMk cId="1735252129" sldId="1365"/>
            <ac:spMk id="25" creationId="{4FB3BD09-B085-4D5E-95FE-CB40062DA58F}"/>
          </ac:spMkLst>
        </pc:spChg>
        <pc:spChg chg="add mod">
          <ac:chgData name="Ekaterina Elmikeyeva" userId="59f22de1-d2b3-411f-97f8-ad6893c2cd8a" providerId="ADAL" clId="{E67DC1EB-A647-4833-95BB-CC277C7D81AC}" dt="2022-03-11T11:31:01.260" v="141" actId="1076"/>
          <ac:spMkLst>
            <pc:docMk/>
            <pc:sldMk cId="1735252129" sldId="1365"/>
            <ac:spMk id="26" creationId="{0A74326C-9EAE-46B0-A317-9072AFD74B0A}"/>
          </ac:spMkLst>
        </pc:spChg>
        <pc:spChg chg="add mod">
          <ac:chgData name="Ekaterina Elmikeyeva" userId="59f22de1-d2b3-411f-97f8-ad6893c2cd8a" providerId="ADAL" clId="{E67DC1EB-A647-4833-95BB-CC277C7D81AC}" dt="2022-03-11T11:31:08.714" v="142" actId="1076"/>
          <ac:spMkLst>
            <pc:docMk/>
            <pc:sldMk cId="1735252129" sldId="1365"/>
            <ac:spMk id="27" creationId="{A40935EB-B30C-4826-92F6-8E051FF2995C}"/>
          </ac:spMkLst>
        </pc:spChg>
        <pc:spChg chg="add del mod">
          <ac:chgData name="Ekaterina Elmikeyeva" userId="59f22de1-d2b3-411f-97f8-ad6893c2cd8a" providerId="ADAL" clId="{E67DC1EB-A647-4833-95BB-CC277C7D81AC}" dt="2022-03-11T11:30:15.728" v="130" actId="478"/>
          <ac:spMkLst>
            <pc:docMk/>
            <pc:sldMk cId="1735252129" sldId="1365"/>
            <ac:spMk id="28" creationId="{34319D28-9B20-44B8-A8D0-C4191270E692}"/>
          </ac:spMkLst>
        </pc:spChg>
        <pc:spChg chg="add del mod">
          <ac:chgData name="Ekaterina Elmikeyeva" userId="59f22de1-d2b3-411f-97f8-ad6893c2cd8a" providerId="ADAL" clId="{E67DC1EB-A647-4833-95BB-CC277C7D81AC}" dt="2022-03-11T11:31:46.641" v="149" actId="478"/>
          <ac:spMkLst>
            <pc:docMk/>
            <pc:sldMk cId="1735252129" sldId="1365"/>
            <ac:spMk id="29" creationId="{CFF376EF-CB39-4D3D-8CD4-CFCDAEF76DE5}"/>
          </ac:spMkLst>
        </pc:spChg>
        <pc:spChg chg="add mod">
          <ac:chgData name="Ekaterina Elmikeyeva" userId="59f22de1-d2b3-411f-97f8-ad6893c2cd8a" providerId="ADAL" clId="{E67DC1EB-A647-4833-95BB-CC277C7D81AC}" dt="2022-03-11T11:32:46.337" v="159" actId="1036"/>
          <ac:spMkLst>
            <pc:docMk/>
            <pc:sldMk cId="1735252129" sldId="1365"/>
            <ac:spMk id="30" creationId="{CEAF4122-DAD7-46EF-ACB4-997EEDC58C9D}"/>
          </ac:spMkLst>
        </pc:spChg>
        <pc:spChg chg="add del mod">
          <ac:chgData name="Ekaterina Elmikeyeva" userId="59f22de1-d2b3-411f-97f8-ad6893c2cd8a" providerId="ADAL" clId="{E67DC1EB-A647-4833-95BB-CC277C7D81AC}" dt="2022-03-11T11:37:34.477" v="220" actId="478"/>
          <ac:spMkLst>
            <pc:docMk/>
            <pc:sldMk cId="1735252129" sldId="1365"/>
            <ac:spMk id="31" creationId="{43507571-1817-4CCE-B8BD-DA3CE0282B25}"/>
          </ac:spMkLst>
        </pc:spChg>
        <pc:spChg chg="add del mod">
          <ac:chgData name="Ekaterina Elmikeyeva" userId="59f22de1-d2b3-411f-97f8-ad6893c2cd8a" providerId="ADAL" clId="{E67DC1EB-A647-4833-95BB-CC277C7D81AC}" dt="2022-03-11T11:37:35.813" v="221" actId="478"/>
          <ac:spMkLst>
            <pc:docMk/>
            <pc:sldMk cId="1735252129" sldId="1365"/>
            <ac:spMk id="32" creationId="{F2FA14B1-C745-4A42-A6A5-4547DD33C961}"/>
          </ac:spMkLst>
        </pc:spChg>
        <pc:spChg chg="add del mod">
          <ac:chgData name="Ekaterina Elmikeyeva" userId="59f22de1-d2b3-411f-97f8-ad6893c2cd8a" providerId="ADAL" clId="{E67DC1EB-A647-4833-95BB-CC277C7D81AC}" dt="2022-03-11T11:37:37.529" v="222" actId="478"/>
          <ac:spMkLst>
            <pc:docMk/>
            <pc:sldMk cId="1735252129" sldId="1365"/>
            <ac:spMk id="33" creationId="{6717011D-A118-4A0A-AE78-1B09B5C4930B}"/>
          </ac:spMkLst>
        </pc:spChg>
        <pc:spChg chg="add del mod">
          <ac:chgData name="Ekaterina Elmikeyeva" userId="59f22de1-d2b3-411f-97f8-ad6893c2cd8a" providerId="ADAL" clId="{E67DC1EB-A647-4833-95BB-CC277C7D81AC}" dt="2022-03-11T11:48:08.428" v="349" actId="478"/>
          <ac:spMkLst>
            <pc:docMk/>
            <pc:sldMk cId="1735252129" sldId="1365"/>
            <ac:spMk id="34" creationId="{C8FBDE6C-319C-4584-8378-FC9BDB64BB72}"/>
          </ac:spMkLst>
        </pc:spChg>
        <pc:spChg chg="add mod">
          <ac:chgData name="Ekaterina Elmikeyeva" userId="59f22de1-d2b3-411f-97f8-ad6893c2cd8a" providerId="ADAL" clId="{E67DC1EB-A647-4833-95BB-CC277C7D81AC}" dt="2022-03-11T11:43:32.327" v="296" actId="208"/>
          <ac:spMkLst>
            <pc:docMk/>
            <pc:sldMk cId="1735252129" sldId="1365"/>
            <ac:spMk id="35" creationId="{7243D199-E17C-41BD-BFAC-4CA92E6022DE}"/>
          </ac:spMkLst>
        </pc:spChg>
        <pc:spChg chg="add mod">
          <ac:chgData name="Ekaterina Elmikeyeva" userId="59f22de1-d2b3-411f-97f8-ad6893c2cd8a" providerId="ADAL" clId="{E67DC1EB-A647-4833-95BB-CC277C7D81AC}" dt="2022-03-11T11:33:30.391" v="168" actId="1038"/>
          <ac:spMkLst>
            <pc:docMk/>
            <pc:sldMk cId="1735252129" sldId="1365"/>
            <ac:spMk id="36" creationId="{CCD60A26-D9D5-4FDC-8D3D-C6C150CE74C7}"/>
          </ac:spMkLst>
        </pc:spChg>
        <pc:spChg chg="add mod">
          <ac:chgData name="Ekaterina Elmikeyeva" userId="59f22de1-d2b3-411f-97f8-ad6893c2cd8a" providerId="ADAL" clId="{E67DC1EB-A647-4833-95BB-CC277C7D81AC}" dt="2022-03-11T11:52:55.990" v="619" actId="1582"/>
          <ac:spMkLst>
            <pc:docMk/>
            <pc:sldMk cId="1735252129" sldId="1365"/>
            <ac:spMk id="37" creationId="{D7D0EA36-0CB7-4A19-9BD3-E0F9DDD87BAD}"/>
          </ac:spMkLst>
        </pc:spChg>
        <pc:spChg chg="add mod">
          <ac:chgData name="Ekaterina Elmikeyeva" userId="59f22de1-d2b3-411f-97f8-ad6893c2cd8a" providerId="ADAL" clId="{E67DC1EB-A647-4833-95BB-CC277C7D81AC}" dt="2022-03-11T11:39:18.895" v="244" actId="207"/>
          <ac:spMkLst>
            <pc:docMk/>
            <pc:sldMk cId="1735252129" sldId="1365"/>
            <ac:spMk id="38" creationId="{58D8A941-F3D9-4132-99A6-292157389CAE}"/>
          </ac:spMkLst>
        </pc:spChg>
        <pc:spChg chg="add mod">
          <ac:chgData name="Ekaterina Elmikeyeva" userId="59f22de1-d2b3-411f-97f8-ad6893c2cd8a" providerId="ADAL" clId="{E67DC1EB-A647-4833-95BB-CC277C7D81AC}" dt="2022-03-11T11:39:57.908" v="251" actId="1076"/>
          <ac:spMkLst>
            <pc:docMk/>
            <pc:sldMk cId="1735252129" sldId="1365"/>
            <ac:spMk id="39" creationId="{08AEC8A8-DC6C-4098-AA75-F070E3D6DF87}"/>
          </ac:spMkLst>
        </pc:spChg>
        <pc:spChg chg="add mod">
          <ac:chgData name="Ekaterina Elmikeyeva" userId="59f22de1-d2b3-411f-97f8-ad6893c2cd8a" providerId="ADAL" clId="{E67DC1EB-A647-4833-95BB-CC277C7D81AC}" dt="2022-03-11T11:39:34.430" v="247" actId="207"/>
          <ac:spMkLst>
            <pc:docMk/>
            <pc:sldMk cId="1735252129" sldId="1365"/>
            <ac:spMk id="40" creationId="{BD981816-F526-456A-BBE7-EFBD84BFB302}"/>
          </ac:spMkLst>
        </pc:spChg>
        <pc:spChg chg="add mod">
          <ac:chgData name="Ekaterina Elmikeyeva" userId="59f22de1-d2b3-411f-97f8-ad6893c2cd8a" providerId="ADAL" clId="{E67DC1EB-A647-4833-95BB-CC277C7D81AC}" dt="2022-03-11T11:40:44.348" v="263" actId="208"/>
          <ac:spMkLst>
            <pc:docMk/>
            <pc:sldMk cId="1735252129" sldId="1365"/>
            <ac:spMk id="41" creationId="{5E398997-A07A-4C99-904A-D47FF5A14C5E}"/>
          </ac:spMkLst>
        </pc:spChg>
        <pc:spChg chg="add mod">
          <ac:chgData name="Ekaterina Elmikeyeva" userId="59f22de1-d2b3-411f-97f8-ad6893c2cd8a" providerId="ADAL" clId="{E67DC1EB-A647-4833-95BB-CC277C7D81AC}" dt="2022-03-11T11:40:57.118" v="265" actId="208"/>
          <ac:spMkLst>
            <pc:docMk/>
            <pc:sldMk cId="1735252129" sldId="1365"/>
            <ac:spMk id="42" creationId="{81D77A9B-3F84-40F1-9267-96CA6CAE321E}"/>
          </ac:spMkLst>
        </pc:spChg>
        <pc:spChg chg="add mod">
          <ac:chgData name="Ekaterina Elmikeyeva" userId="59f22de1-d2b3-411f-97f8-ad6893c2cd8a" providerId="ADAL" clId="{E67DC1EB-A647-4833-95BB-CC277C7D81AC}" dt="2022-03-11T11:41:13.141" v="267" actId="208"/>
          <ac:spMkLst>
            <pc:docMk/>
            <pc:sldMk cId="1735252129" sldId="1365"/>
            <ac:spMk id="43" creationId="{7A52337E-3D4A-43F3-8A6D-C40E00E9619E}"/>
          </ac:spMkLst>
        </pc:spChg>
        <pc:spChg chg="add mod">
          <ac:chgData name="Ekaterina Elmikeyeva" userId="59f22de1-d2b3-411f-97f8-ad6893c2cd8a" providerId="ADAL" clId="{E67DC1EB-A647-4833-95BB-CC277C7D81AC}" dt="2022-03-11T11:38:59.831" v="241" actId="207"/>
          <ac:spMkLst>
            <pc:docMk/>
            <pc:sldMk cId="1735252129" sldId="1365"/>
            <ac:spMk id="44" creationId="{A3FBC09A-9E0B-468B-9D36-0545B2629B45}"/>
          </ac:spMkLst>
        </pc:spChg>
        <pc:spChg chg="add mod">
          <ac:chgData name="Ekaterina Elmikeyeva" userId="59f22de1-d2b3-411f-97f8-ad6893c2cd8a" providerId="ADAL" clId="{E67DC1EB-A647-4833-95BB-CC277C7D81AC}" dt="2022-03-11T11:42:26.502" v="289" actId="1582"/>
          <ac:spMkLst>
            <pc:docMk/>
            <pc:sldMk cId="1735252129" sldId="1365"/>
            <ac:spMk id="45" creationId="{18E1F15A-9DE6-4391-8E92-CB65C68F20C0}"/>
          </ac:spMkLst>
        </pc:spChg>
        <pc:spChg chg="add mod">
          <ac:chgData name="Ekaterina Elmikeyeva" userId="59f22de1-d2b3-411f-97f8-ad6893c2cd8a" providerId="ADAL" clId="{E67DC1EB-A647-4833-95BB-CC277C7D81AC}" dt="2022-03-11T11:44:54.711" v="307" actId="207"/>
          <ac:spMkLst>
            <pc:docMk/>
            <pc:sldMk cId="1735252129" sldId="1365"/>
            <ac:spMk id="46" creationId="{C36B1DE4-ADF7-4F58-8A10-1E6265A90C82}"/>
          </ac:spMkLst>
        </pc:spChg>
        <pc:spChg chg="add mod">
          <ac:chgData name="Ekaterina Elmikeyeva" userId="59f22de1-d2b3-411f-97f8-ad6893c2cd8a" providerId="ADAL" clId="{E67DC1EB-A647-4833-95BB-CC277C7D81AC}" dt="2022-03-11T11:44:18.643" v="303" actId="207"/>
          <ac:spMkLst>
            <pc:docMk/>
            <pc:sldMk cId="1735252129" sldId="1365"/>
            <ac:spMk id="47" creationId="{31BD1149-0F8D-4DAE-96BD-292544F63384}"/>
          </ac:spMkLst>
        </pc:spChg>
        <pc:spChg chg="add mod">
          <ac:chgData name="Ekaterina Elmikeyeva" userId="59f22de1-d2b3-411f-97f8-ad6893c2cd8a" providerId="ADAL" clId="{E67DC1EB-A647-4833-95BB-CC277C7D81AC}" dt="2022-03-11T11:49:39.102" v="355" actId="14100"/>
          <ac:spMkLst>
            <pc:docMk/>
            <pc:sldMk cId="1735252129" sldId="1365"/>
            <ac:spMk id="48" creationId="{4F2994F3-B4E2-40A8-9648-9612ECFF73C9}"/>
          </ac:spMkLst>
        </pc:spChg>
        <pc:spChg chg="add mod">
          <ac:chgData name="Ekaterina Elmikeyeva" userId="59f22de1-d2b3-411f-97f8-ad6893c2cd8a" providerId="ADAL" clId="{E67DC1EB-A647-4833-95BB-CC277C7D81AC}" dt="2022-03-11T11:44:01.605" v="300" actId="14100"/>
          <ac:spMkLst>
            <pc:docMk/>
            <pc:sldMk cId="1735252129" sldId="1365"/>
            <ac:spMk id="49" creationId="{DA3DB7F4-00F6-45F2-B0D1-55E5329C190B}"/>
          </ac:spMkLst>
        </pc:spChg>
        <pc:spChg chg="add mod">
          <ac:chgData name="Ekaterina Elmikeyeva" userId="59f22de1-d2b3-411f-97f8-ad6893c2cd8a" providerId="ADAL" clId="{E67DC1EB-A647-4833-95BB-CC277C7D81AC}" dt="2022-03-11T11:47:55.911" v="348" actId="207"/>
          <ac:spMkLst>
            <pc:docMk/>
            <pc:sldMk cId="1735252129" sldId="1365"/>
            <ac:spMk id="50" creationId="{2E4FC81F-7FD9-4E3E-A9A5-0BF2E8D41AF0}"/>
          </ac:spMkLst>
        </pc:spChg>
        <pc:spChg chg="add mod">
          <ac:chgData name="Ekaterina Elmikeyeva" userId="59f22de1-d2b3-411f-97f8-ad6893c2cd8a" providerId="ADAL" clId="{E67DC1EB-A647-4833-95BB-CC277C7D81AC}" dt="2022-03-11T11:47:43.405" v="345" actId="14100"/>
          <ac:spMkLst>
            <pc:docMk/>
            <pc:sldMk cId="1735252129" sldId="1365"/>
            <ac:spMk id="51" creationId="{98CEAA4B-66B2-4370-84CD-4A6A0171DAAD}"/>
          </ac:spMkLst>
        </pc:spChg>
        <pc:spChg chg="add mod">
          <ac:chgData name="Ekaterina Elmikeyeva" userId="59f22de1-d2b3-411f-97f8-ad6893c2cd8a" providerId="ADAL" clId="{E67DC1EB-A647-4833-95BB-CC277C7D81AC}" dt="2022-03-11T11:45:45.051" v="316" actId="14100"/>
          <ac:spMkLst>
            <pc:docMk/>
            <pc:sldMk cId="1735252129" sldId="1365"/>
            <ac:spMk id="52" creationId="{5FCFDA44-C6C2-49C0-8227-E35B890A27FB}"/>
          </ac:spMkLst>
        </pc:spChg>
        <pc:spChg chg="add mod">
          <ac:chgData name="Ekaterina Elmikeyeva" userId="59f22de1-d2b3-411f-97f8-ad6893c2cd8a" providerId="ADAL" clId="{E67DC1EB-A647-4833-95BB-CC277C7D81AC}" dt="2022-03-11T11:45:27.956" v="313" actId="14100"/>
          <ac:spMkLst>
            <pc:docMk/>
            <pc:sldMk cId="1735252129" sldId="1365"/>
            <ac:spMk id="53" creationId="{9798F768-B5FD-478A-9F41-6A859C4D66C9}"/>
          </ac:spMkLst>
        </pc:spChg>
        <pc:spChg chg="add mod">
          <ac:chgData name="Ekaterina Elmikeyeva" userId="59f22de1-d2b3-411f-97f8-ad6893c2cd8a" providerId="ADAL" clId="{E67DC1EB-A647-4833-95BB-CC277C7D81AC}" dt="2022-03-11T11:45:59.315" v="319" actId="14100"/>
          <ac:spMkLst>
            <pc:docMk/>
            <pc:sldMk cId="1735252129" sldId="1365"/>
            <ac:spMk id="54" creationId="{E7830256-4A37-42CA-9E43-695E604247D4}"/>
          </ac:spMkLst>
        </pc:spChg>
        <pc:spChg chg="add mod">
          <ac:chgData name="Ekaterina Elmikeyeva" userId="59f22de1-d2b3-411f-97f8-ad6893c2cd8a" providerId="ADAL" clId="{E67DC1EB-A647-4833-95BB-CC277C7D81AC}" dt="2022-03-11T11:45:10.090" v="310" actId="1582"/>
          <ac:spMkLst>
            <pc:docMk/>
            <pc:sldMk cId="1735252129" sldId="1365"/>
            <ac:spMk id="55" creationId="{4368055A-63B1-44C2-B5F7-A0F8DC722C50}"/>
          </ac:spMkLst>
        </pc:spChg>
        <pc:spChg chg="add mod">
          <ac:chgData name="Ekaterina Elmikeyeva" userId="59f22de1-d2b3-411f-97f8-ad6893c2cd8a" providerId="ADAL" clId="{E67DC1EB-A647-4833-95BB-CC277C7D81AC}" dt="2022-03-11T11:52:20.543" v="616" actId="207"/>
          <ac:spMkLst>
            <pc:docMk/>
            <pc:sldMk cId="1735252129" sldId="1365"/>
            <ac:spMk id="56" creationId="{B30010A7-9D7E-4CB3-A4ED-F72541283596}"/>
          </ac:spMkLst>
        </pc:spChg>
        <pc:spChg chg="add del mod">
          <ac:chgData name="Ekaterina Elmikeyeva" userId="59f22de1-d2b3-411f-97f8-ad6893c2cd8a" providerId="ADAL" clId="{E67DC1EB-A647-4833-95BB-CC277C7D81AC}" dt="2022-03-11T11:51:24.789" v="594" actId="478"/>
          <ac:spMkLst>
            <pc:docMk/>
            <pc:sldMk cId="1735252129" sldId="1365"/>
            <ac:spMk id="57" creationId="{AD4F558E-DA4C-481E-A4CF-ABDBAB1E9205}"/>
          </ac:spMkLst>
        </pc:spChg>
        <pc:spChg chg="add mod">
          <ac:chgData name="Ekaterina Elmikeyeva" userId="59f22de1-d2b3-411f-97f8-ad6893c2cd8a" providerId="ADAL" clId="{E67DC1EB-A647-4833-95BB-CC277C7D81AC}" dt="2022-03-11T11:42:36.065" v="290" actId="207"/>
          <ac:spMkLst>
            <pc:docMk/>
            <pc:sldMk cId="1735252129" sldId="1365"/>
            <ac:spMk id="58" creationId="{9DC2CD4D-8AB9-4CC1-8D64-A5F248ACF857}"/>
          </ac:spMkLst>
        </pc:spChg>
        <pc:spChg chg="add mod">
          <ac:chgData name="Ekaterina Elmikeyeva" userId="59f22de1-d2b3-411f-97f8-ad6893c2cd8a" providerId="ADAL" clId="{E67DC1EB-A647-4833-95BB-CC277C7D81AC}" dt="2022-03-11T11:50:29.426" v="362" actId="1035"/>
          <ac:spMkLst>
            <pc:docMk/>
            <pc:sldMk cId="1735252129" sldId="1365"/>
            <ac:spMk id="59" creationId="{D5522058-BB17-4DEF-A96A-420526567039}"/>
          </ac:spMkLst>
        </pc:spChg>
        <pc:spChg chg="add mod">
          <ac:chgData name="Ekaterina Elmikeyeva" userId="59f22de1-d2b3-411f-97f8-ad6893c2cd8a" providerId="ADAL" clId="{E67DC1EB-A647-4833-95BB-CC277C7D81AC}" dt="2022-03-11T11:46:28.034" v="330" actId="1036"/>
          <ac:spMkLst>
            <pc:docMk/>
            <pc:sldMk cId="1735252129" sldId="1365"/>
            <ac:spMk id="60" creationId="{A7B6C889-84BB-4C48-B34B-9F0F590F968F}"/>
          </ac:spMkLst>
        </pc:spChg>
        <pc:spChg chg="add mod">
          <ac:chgData name="Ekaterina Elmikeyeva" userId="59f22de1-d2b3-411f-97f8-ad6893c2cd8a" providerId="ADAL" clId="{E67DC1EB-A647-4833-95BB-CC277C7D81AC}" dt="2022-03-11T11:47:21.316" v="342" actId="1038"/>
          <ac:spMkLst>
            <pc:docMk/>
            <pc:sldMk cId="1735252129" sldId="1365"/>
            <ac:spMk id="61" creationId="{C346C32F-3965-420E-82C3-8B5A68F053E3}"/>
          </ac:spMkLst>
        </pc:spChg>
        <pc:spChg chg="add mod">
          <ac:chgData name="Ekaterina Elmikeyeva" userId="59f22de1-d2b3-411f-97f8-ad6893c2cd8a" providerId="ADAL" clId="{E67DC1EB-A647-4833-95BB-CC277C7D81AC}" dt="2022-03-11T11:49:10.704" v="352" actId="208"/>
          <ac:spMkLst>
            <pc:docMk/>
            <pc:sldMk cId="1735252129" sldId="1365"/>
            <ac:spMk id="62" creationId="{B79F87A7-B0A7-4283-855F-D2E133CDD9F1}"/>
          </ac:spMkLst>
        </pc:spChg>
        <pc:spChg chg="add mod">
          <ac:chgData name="Ekaterina Elmikeyeva" userId="59f22de1-d2b3-411f-97f8-ad6893c2cd8a" providerId="ADAL" clId="{E67DC1EB-A647-4833-95BB-CC277C7D81AC}" dt="2022-03-11T11:43:02.601" v="295" actId="1038"/>
          <ac:spMkLst>
            <pc:docMk/>
            <pc:sldMk cId="1735252129" sldId="1365"/>
            <ac:spMk id="63" creationId="{4308E813-254E-4445-8E9B-6C1388660DC7}"/>
          </ac:spMkLst>
        </pc:spChg>
        <pc:spChg chg="add mod">
          <ac:chgData name="Ekaterina Elmikeyeva" userId="59f22de1-d2b3-411f-97f8-ad6893c2cd8a" providerId="ADAL" clId="{E67DC1EB-A647-4833-95BB-CC277C7D81AC}" dt="2022-03-11T11:40:22.151" v="261" actId="1036"/>
          <ac:spMkLst>
            <pc:docMk/>
            <pc:sldMk cId="1735252129" sldId="1365"/>
            <ac:spMk id="64" creationId="{2436C68E-A6E0-4C5F-B424-7D9AA3D2507D}"/>
          </ac:spMkLst>
        </pc:spChg>
        <pc:spChg chg="add mod">
          <ac:chgData name="Ekaterina Elmikeyeva" userId="59f22de1-d2b3-411f-97f8-ad6893c2cd8a" providerId="ADAL" clId="{E67DC1EB-A647-4833-95BB-CC277C7D81AC}" dt="2022-03-11T11:41:39.659" v="272" actId="14100"/>
          <ac:spMkLst>
            <pc:docMk/>
            <pc:sldMk cId="1735252129" sldId="1365"/>
            <ac:spMk id="65" creationId="{18E7387E-9AFC-4608-80D5-D0780EFB5C61}"/>
          </ac:spMkLst>
        </pc:spChg>
        <pc:spChg chg="add mod">
          <ac:chgData name="Ekaterina Elmikeyeva" userId="59f22de1-d2b3-411f-97f8-ad6893c2cd8a" providerId="ADAL" clId="{E67DC1EB-A647-4833-95BB-CC277C7D81AC}" dt="2022-03-11T11:41:55.849" v="284" actId="207"/>
          <ac:spMkLst>
            <pc:docMk/>
            <pc:sldMk cId="1735252129" sldId="1365"/>
            <ac:spMk id="66" creationId="{7724F0C6-6247-4924-AB5D-52FFB54AA570}"/>
          </ac:spMkLst>
        </pc:spChg>
        <pc:spChg chg="add mod">
          <ac:chgData name="Ekaterina Elmikeyeva" userId="59f22de1-d2b3-411f-97f8-ad6893c2cd8a" providerId="ADAL" clId="{E67DC1EB-A647-4833-95BB-CC277C7D81AC}" dt="2022-03-11T11:51:01.614" v="407" actId="1036"/>
          <ac:spMkLst>
            <pc:docMk/>
            <pc:sldMk cId="1735252129" sldId="1365"/>
            <ac:spMk id="67" creationId="{398420D7-166B-48AE-8EEE-B3BE7F4C0B52}"/>
          </ac:spMkLst>
        </pc:spChg>
        <pc:spChg chg="add mod">
          <ac:chgData name="Ekaterina Elmikeyeva" userId="59f22de1-d2b3-411f-97f8-ad6893c2cd8a" providerId="ADAL" clId="{E67DC1EB-A647-4833-95BB-CC277C7D81AC}" dt="2022-03-11T11:51:11.590" v="489" actId="1037"/>
          <ac:spMkLst>
            <pc:docMk/>
            <pc:sldMk cId="1735252129" sldId="1365"/>
            <ac:spMk id="68" creationId="{79E9D8F0-20B8-4A04-8CD2-531CAD692348}"/>
          </ac:spMkLst>
        </pc:spChg>
        <pc:spChg chg="add mod">
          <ac:chgData name="Ekaterina Elmikeyeva" userId="59f22de1-d2b3-411f-97f8-ad6893c2cd8a" providerId="ADAL" clId="{E67DC1EB-A647-4833-95BB-CC277C7D81AC}" dt="2022-03-11T11:51:36.213" v="613" actId="14100"/>
          <ac:spMkLst>
            <pc:docMk/>
            <pc:sldMk cId="1735252129" sldId="1365"/>
            <ac:spMk id="69" creationId="{2810F23D-64D5-461E-A79D-B8FC5D5D306F}"/>
          </ac:spMkLst>
        </pc:spChg>
        <pc:spChg chg="add mod">
          <ac:chgData name="Ekaterina Elmikeyeva" userId="59f22de1-d2b3-411f-97f8-ad6893c2cd8a" providerId="ADAL" clId="{E67DC1EB-A647-4833-95BB-CC277C7D81AC}" dt="2022-03-11T11:53:14.448" v="677" actId="1035"/>
          <ac:spMkLst>
            <pc:docMk/>
            <pc:sldMk cId="1735252129" sldId="1365"/>
            <ac:spMk id="70" creationId="{99045919-871C-4F46-B58A-35AEB1763687}"/>
          </ac:spMkLst>
        </pc:spChg>
        <pc:spChg chg="add mod">
          <ac:chgData name="Ekaterina Elmikeyeva" userId="59f22de1-d2b3-411f-97f8-ad6893c2cd8a" providerId="ADAL" clId="{E67DC1EB-A647-4833-95BB-CC277C7D81AC}" dt="2022-03-11T11:53:27.559" v="767" actId="1037"/>
          <ac:spMkLst>
            <pc:docMk/>
            <pc:sldMk cId="1735252129" sldId="1365"/>
            <ac:spMk id="71" creationId="{E83CEC39-6470-48D5-A05B-A3C26D0988A9}"/>
          </ac:spMkLst>
        </pc:spChg>
        <pc:picChg chg="del mod">
          <ac:chgData name="Ekaterina Elmikeyeva" userId="59f22de1-d2b3-411f-97f8-ad6893c2cd8a" providerId="ADAL" clId="{E67DC1EB-A647-4833-95BB-CC277C7D81AC}" dt="2022-03-11T11:53:36.574" v="768" actId="478"/>
          <ac:picMkLst>
            <pc:docMk/>
            <pc:sldMk cId="1735252129" sldId="1365"/>
            <ac:picMk id="6" creationId="{469736D5-9470-44A4-96B2-2E5F322393EF}"/>
          </ac:picMkLst>
        </pc:picChg>
        <pc:picChg chg="add del mod ord">
          <ac:chgData name="Ekaterina Elmikeyeva" userId="59f22de1-d2b3-411f-97f8-ad6893c2cd8a" providerId="ADAL" clId="{E67DC1EB-A647-4833-95BB-CC277C7D81AC}" dt="2022-03-11T11:29:07.581" v="116" actId="167"/>
          <ac:picMkLst>
            <pc:docMk/>
            <pc:sldMk cId="1735252129" sldId="1365"/>
            <ac:picMk id="16" creationId="{ABC0DD55-60EE-4935-AF7D-F002002E339A}"/>
          </ac:picMkLst>
        </pc:picChg>
      </pc:sldChg>
      <pc:sldChg chg="del">
        <pc:chgData name="Ekaterina Elmikeyeva" userId="59f22de1-d2b3-411f-97f8-ad6893c2cd8a" providerId="ADAL" clId="{E67DC1EB-A647-4833-95BB-CC277C7D81AC}" dt="2022-03-13T06:33:05.991" v="2051" actId="47"/>
        <pc:sldMkLst>
          <pc:docMk/>
          <pc:sldMk cId="269890477" sldId="2955"/>
        </pc:sldMkLst>
      </pc:sldChg>
      <pc:sldChg chg="del">
        <pc:chgData name="Ekaterina Elmikeyeva" userId="59f22de1-d2b3-411f-97f8-ad6893c2cd8a" providerId="ADAL" clId="{E67DC1EB-A647-4833-95BB-CC277C7D81AC}" dt="2022-03-13T06:42:18.287" v="2116" actId="47"/>
        <pc:sldMkLst>
          <pc:docMk/>
          <pc:sldMk cId="2843010533" sldId="2956"/>
        </pc:sldMkLst>
      </pc:sldChg>
      <pc:sldChg chg="modSp mod">
        <pc:chgData name="Ekaterina Elmikeyeva" userId="59f22de1-d2b3-411f-97f8-ad6893c2cd8a" providerId="ADAL" clId="{E67DC1EB-A647-4833-95BB-CC277C7D81AC}" dt="2022-03-13T06:45:22.289" v="2165" actId="20577"/>
        <pc:sldMkLst>
          <pc:docMk/>
          <pc:sldMk cId="3117716814" sldId="5051"/>
        </pc:sldMkLst>
        <pc:spChg chg="mod">
          <ac:chgData name="Ekaterina Elmikeyeva" userId="59f22de1-d2b3-411f-97f8-ad6893c2cd8a" providerId="ADAL" clId="{E67DC1EB-A647-4833-95BB-CC277C7D81AC}" dt="2022-03-13T06:44:54.770" v="2117" actId="20577"/>
          <ac:spMkLst>
            <pc:docMk/>
            <pc:sldMk cId="3117716814" sldId="5051"/>
            <ac:spMk id="54" creationId="{3627ECA7-76D8-47E5-ADF3-523796EAEA05}"/>
          </ac:spMkLst>
        </pc:spChg>
        <pc:spChg chg="mod">
          <ac:chgData name="Ekaterina Elmikeyeva" userId="59f22de1-d2b3-411f-97f8-ad6893c2cd8a" providerId="ADAL" clId="{E67DC1EB-A647-4833-95BB-CC277C7D81AC}" dt="2022-03-13T06:45:22.289" v="2165" actId="20577"/>
          <ac:spMkLst>
            <pc:docMk/>
            <pc:sldMk cId="3117716814" sldId="5051"/>
            <ac:spMk id="56" creationId="{9BCE462F-DAD4-4EA8-A527-868F02150C1E}"/>
          </ac:spMkLst>
        </pc:spChg>
      </pc:sldChg>
      <pc:sldChg chg="modSp mod">
        <pc:chgData name="Ekaterina Elmikeyeva" userId="59f22de1-d2b3-411f-97f8-ad6893c2cd8a" providerId="ADAL" clId="{E67DC1EB-A647-4833-95BB-CC277C7D81AC}" dt="2022-03-11T10:33:50.676" v="77" actId="6549"/>
        <pc:sldMkLst>
          <pc:docMk/>
          <pc:sldMk cId="2866602211" sldId="8510"/>
        </pc:sldMkLst>
        <pc:spChg chg="mod">
          <ac:chgData name="Ekaterina Elmikeyeva" userId="59f22de1-d2b3-411f-97f8-ad6893c2cd8a" providerId="ADAL" clId="{E67DC1EB-A647-4833-95BB-CC277C7D81AC}" dt="2022-03-11T10:33:50.676" v="77" actId="6549"/>
          <ac:spMkLst>
            <pc:docMk/>
            <pc:sldMk cId="2866602211" sldId="8510"/>
            <ac:spMk id="23" creationId="{31A03594-6085-4C97-AF0A-A5360490D34C}"/>
          </ac:spMkLst>
        </pc:spChg>
      </pc:sldChg>
      <pc:sldChg chg="addSp delSp modSp add del mod">
        <pc:chgData name="Ekaterina Elmikeyeva" userId="59f22de1-d2b3-411f-97f8-ad6893c2cd8a" providerId="ADAL" clId="{E67DC1EB-A647-4833-95BB-CC277C7D81AC}" dt="2022-03-11T11:53:54.567" v="769" actId="47"/>
        <pc:sldMkLst>
          <pc:docMk/>
          <pc:sldMk cId="1084032845" sldId="2076137355"/>
        </pc:sldMkLst>
        <pc:graphicFrameChg chg="add del modGraphic">
          <ac:chgData name="Ekaterina Elmikeyeva" userId="59f22de1-d2b3-411f-97f8-ad6893c2cd8a" providerId="ADAL" clId="{E67DC1EB-A647-4833-95BB-CC277C7D81AC}" dt="2022-03-11T11:12:38.078" v="83" actId="478"/>
          <ac:graphicFrameMkLst>
            <pc:docMk/>
            <pc:sldMk cId="1084032845" sldId="2076137355"/>
            <ac:graphicFrameMk id="5" creationId="{18A34493-EB14-41BC-8A94-1FB466BAF419}"/>
          </ac:graphicFrameMkLst>
        </pc:graphicFrameChg>
        <pc:picChg chg="mod">
          <ac:chgData name="Ekaterina Elmikeyeva" userId="59f22de1-d2b3-411f-97f8-ad6893c2cd8a" providerId="ADAL" clId="{E67DC1EB-A647-4833-95BB-CC277C7D81AC}" dt="2022-03-11T11:27:16.096" v="92" actId="14100"/>
          <ac:picMkLst>
            <pc:docMk/>
            <pc:sldMk cId="1084032845" sldId="2076137355"/>
            <ac:picMk id="6" creationId="{469736D5-9470-44A4-96B2-2E5F322393EF}"/>
          </ac:picMkLst>
        </pc:picChg>
        <pc:picChg chg="add mod">
          <ac:chgData name="Ekaterina Elmikeyeva" userId="59f22de1-d2b3-411f-97f8-ad6893c2cd8a" providerId="ADAL" clId="{E67DC1EB-A647-4833-95BB-CC277C7D81AC}" dt="2022-03-11T11:28:20.595" v="100" actId="14100"/>
          <ac:picMkLst>
            <pc:docMk/>
            <pc:sldMk cId="1084032845" sldId="2076137355"/>
            <ac:picMk id="15" creationId="{36CD2853-837A-4171-A4DD-A42F8E48DF16}"/>
          </ac:picMkLst>
        </pc:picChg>
      </pc:sldChg>
      <pc:sldChg chg="addSp delSp modSp add mod modShow">
        <pc:chgData name="Ekaterina Elmikeyeva" userId="59f22de1-d2b3-411f-97f8-ad6893c2cd8a" providerId="ADAL" clId="{E67DC1EB-A647-4833-95BB-CC277C7D81AC}" dt="2022-03-13T06:32:40.510" v="2050" actId="207"/>
        <pc:sldMkLst>
          <pc:docMk/>
          <pc:sldMk cId="2136373085" sldId="2076137355"/>
        </pc:sldMkLst>
        <pc:spChg chg="del">
          <ac:chgData name="Ekaterina Elmikeyeva" userId="59f22de1-d2b3-411f-97f8-ad6893c2cd8a" providerId="ADAL" clId="{E67DC1EB-A647-4833-95BB-CC277C7D81AC}" dt="2022-03-11T11:54:15.297" v="771" actId="478"/>
          <ac:spMkLst>
            <pc:docMk/>
            <pc:sldMk cId="2136373085" sldId="2076137355"/>
            <ac:spMk id="4" creationId="{4527AE69-D1D7-449D-A194-60FAA4653E87}"/>
          </ac:spMkLst>
        </pc:spChg>
        <pc:spChg chg="add mod">
          <ac:chgData name="Ekaterina Elmikeyeva" userId="59f22de1-d2b3-411f-97f8-ad6893c2cd8a" providerId="ADAL" clId="{E67DC1EB-A647-4833-95BB-CC277C7D81AC}" dt="2022-03-12T06:26:59.914" v="965" actId="404"/>
          <ac:spMkLst>
            <pc:docMk/>
            <pc:sldMk cId="2136373085" sldId="2076137355"/>
            <ac:spMk id="13" creationId="{F7E792B1-FAFA-47B4-A2ED-C8EE066F8FEA}"/>
          </ac:spMkLst>
        </pc:spChg>
        <pc:spChg chg="add mod">
          <ac:chgData name="Ekaterina Elmikeyeva" userId="59f22de1-d2b3-411f-97f8-ad6893c2cd8a" providerId="ADAL" clId="{E67DC1EB-A647-4833-95BB-CC277C7D81AC}" dt="2022-03-12T06:32:22.562" v="1124" actId="1076"/>
          <ac:spMkLst>
            <pc:docMk/>
            <pc:sldMk cId="2136373085" sldId="2076137355"/>
            <ac:spMk id="14" creationId="{3D889656-E1C7-4E02-817F-58751E53F5B7}"/>
          </ac:spMkLst>
        </pc:spChg>
        <pc:spChg chg="add mod">
          <ac:chgData name="Ekaterina Elmikeyeva" userId="59f22de1-d2b3-411f-97f8-ad6893c2cd8a" providerId="ADAL" clId="{E67DC1EB-A647-4833-95BB-CC277C7D81AC}" dt="2022-03-12T06:28:52.984" v="1029" actId="1076"/>
          <ac:spMkLst>
            <pc:docMk/>
            <pc:sldMk cId="2136373085" sldId="2076137355"/>
            <ac:spMk id="15" creationId="{2244AA3A-0AB0-46E3-85D4-01DCB421CE5B}"/>
          </ac:spMkLst>
        </pc:spChg>
        <pc:spChg chg="add mod">
          <ac:chgData name="Ekaterina Elmikeyeva" userId="59f22de1-d2b3-411f-97f8-ad6893c2cd8a" providerId="ADAL" clId="{E67DC1EB-A647-4833-95BB-CC277C7D81AC}" dt="2022-03-12T06:27:34.948" v="986" actId="1076"/>
          <ac:spMkLst>
            <pc:docMk/>
            <pc:sldMk cId="2136373085" sldId="2076137355"/>
            <ac:spMk id="16" creationId="{80121A07-8333-4D00-BBF7-C1CE010B4F22}"/>
          </ac:spMkLst>
        </pc:spChg>
        <pc:spChg chg="add mod">
          <ac:chgData name="Ekaterina Elmikeyeva" userId="59f22de1-d2b3-411f-97f8-ad6893c2cd8a" providerId="ADAL" clId="{E67DC1EB-A647-4833-95BB-CC277C7D81AC}" dt="2022-03-12T06:27:03.752" v="966" actId="404"/>
          <ac:spMkLst>
            <pc:docMk/>
            <pc:sldMk cId="2136373085" sldId="2076137355"/>
            <ac:spMk id="17" creationId="{4CB8F354-D3FB-46CD-9439-31412657AFD6}"/>
          </ac:spMkLst>
        </pc:spChg>
        <pc:spChg chg="add mod">
          <ac:chgData name="Ekaterina Elmikeyeva" userId="59f22de1-d2b3-411f-97f8-ad6893c2cd8a" providerId="ADAL" clId="{E67DC1EB-A647-4833-95BB-CC277C7D81AC}" dt="2022-03-12T06:27:45.422" v="995" actId="20577"/>
          <ac:spMkLst>
            <pc:docMk/>
            <pc:sldMk cId="2136373085" sldId="2076137355"/>
            <ac:spMk id="18" creationId="{BF3BDCF6-D318-4A63-99FE-A7DB83EFB9CD}"/>
          </ac:spMkLst>
        </pc:spChg>
        <pc:spChg chg="add mod">
          <ac:chgData name="Ekaterina Elmikeyeva" userId="59f22de1-d2b3-411f-97f8-ad6893c2cd8a" providerId="ADAL" clId="{E67DC1EB-A647-4833-95BB-CC277C7D81AC}" dt="2022-03-12T06:32:31.443" v="1126" actId="1076"/>
          <ac:spMkLst>
            <pc:docMk/>
            <pc:sldMk cId="2136373085" sldId="2076137355"/>
            <ac:spMk id="19" creationId="{20D51C79-0DD6-4ADF-93C7-331C79BD38EC}"/>
          </ac:spMkLst>
        </pc:spChg>
        <pc:spChg chg="add mod">
          <ac:chgData name="Ekaterina Elmikeyeva" userId="59f22de1-d2b3-411f-97f8-ad6893c2cd8a" providerId="ADAL" clId="{E67DC1EB-A647-4833-95BB-CC277C7D81AC}" dt="2022-03-12T06:32:38.648" v="1128" actId="1076"/>
          <ac:spMkLst>
            <pc:docMk/>
            <pc:sldMk cId="2136373085" sldId="2076137355"/>
            <ac:spMk id="20" creationId="{97974970-147B-44FD-9856-723F85258867}"/>
          </ac:spMkLst>
        </pc:spChg>
        <pc:spChg chg="add mod">
          <ac:chgData name="Ekaterina Elmikeyeva" userId="59f22de1-d2b3-411f-97f8-ad6893c2cd8a" providerId="ADAL" clId="{E67DC1EB-A647-4833-95BB-CC277C7D81AC}" dt="2022-03-12T06:32:42.993" v="1129" actId="1076"/>
          <ac:spMkLst>
            <pc:docMk/>
            <pc:sldMk cId="2136373085" sldId="2076137355"/>
            <ac:spMk id="21" creationId="{710316A7-224E-45C8-B355-6CB0962740E4}"/>
          </ac:spMkLst>
        </pc:spChg>
        <pc:spChg chg="add mod">
          <ac:chgData name="Ekaterina Elmikeyeva" userId="59f22de1-d2b3-411f-97f8-ad6893c2cd8a" providerId="ADAL" clId="{E67DC1EB-A647-4833-95BB-CC277C7D81AC}" dt="2022-03-12T06:28:59.303" v="1039" actId="20577"/>
          <ac:spMkLst>
            <pc:docMk/>
            <pc:sldMk cId="2136373085" sldId="2076137355"/>
            <ac:spMk id="22" creationId="{9C811001-9F7B-44E8-BCCB-A358FAAFDFA8}"/>
          </ac:spMkLst>
        </pc:spChg>
        <pc:spChg chg="add mod">
          <ac:chgData name="Ekaterina Elmikeyeva" userId="59f22de1-d2b3-411f-97f8-ad6893c2cd8a" providerId="ADAL" clId="{E67DC1EB-A647-4833-95BB-CC277C7D81AC}" dt="2022-03-12T06:29:18.599" v="1056" actId="404"/>
          <ac:spMkLst>
            <pc:docMk/>
            <pc:sldMk cId="2136373085" sldId="2076137355"/>
            <ac:spMk id="23" creationId="{9951CE76-57FF-4087-967B-186AC17818B0}"/>
          </ac:spMkLst>
        </pc:spChg>
        <pc:spChg chg="add mod">
          <ac:chgData name="Ekaterina Elmikeyeva" userId="59f22de1-d2b3-411f-97f8-ad6893c2cd8a" providerId="ADAL" clId="{E67DC1EB-A647-4833-95BB-CC277C7D81AC}" dt="2022-03-12T06:29:32.380" v="1065" actId="6549"/>
          <ac:spMkLst>
            <pc:docMk/>
            <pc:sldMk cId="2136373085" sldId="2076137355"/>
            <ac:spMk id="24" creationId="{5D158C61-0298-4F59-9059-C998F71D0CCC}"/>
          </ac:spMkLst>
        </pc:spChg>
        <pc:spChg chg="add mod">
          <ac:chgData name="Ekaterina Elmikeyeva" userId="59f22de1-d2b3-411f-97f8-ad6893c2cd8a" providerId="ADAL" clId="{E67DC1EB-A647-4833-95BB-CC277C7D81AC}" dt="2022-03-12T06:29:51.476" v="1077" actId="14100"/>
          <ac:spMkLst>
            <pc:docMk/>
            <pc:sldMk cId="2136373085" sldId="2076137355"/>
            <ac:spMk id="25" creationId="{7A6E8A88-832C-400A-A30D-D25B94355F9F}"/>
          </ac:spMkLst>
        </pc:spChg>
        <pc:spChg chg="add mod">
          <ac:chgData name="Ekaterina Elmikeyeva" userId="59f22de1-d2b3-411f-97f8-ad6893c2cd8a" providerId="ADAL" clId="{E67DC1EB-A647-4833-95BB-CC277C7D81AC}" dt="2022-03-12T06:30:07.904" v="1085" actId="1076"/>
          <ac:spMkLst>
            <pc:docMk/>
            <pc:sldMk cId="2136373085" sldId="2076137355"/>
            <ac:spMk id="26" creationId="{3B6FF2DA-5344-4A25-A2A4-B340A7E2AD20}"/>
          </ac:spMkLst>
        </pc:spChg>
        <pc:spChg chg="add mod">
          <ac:chgData name="Ekaterina Elmikeyeva" userId="59f22de1-d2b3-411f-97f8-ad6893c2cd8a" providerId="ADAL" clId="{E67DC1EB-A647-4833-95BB-CC277C7D81AC}" dt="2022-03-12T06:30:19.720" v="1093" actId="20577"/>
          <ac:spMkLst>
            <pc:docMk/>
            <pc:sldMk cId="2136373085" sldId="2076137355"/>
            <ac:spMk id="27" creationId="{1E507F13-4A67-41EB-837C-631E1090AB63}"/>
          </ac:spMkLst>
        </pc:spChg>
        <pc:spChg chg="add mod">
          <ac:chgData name="Ekaterina Elmikeyeva" userId="59f22de1-d2b3-411f-97f8-ad6893c2cd8a" providerId="ADAL" clId="{E67DC1EB-A647-4833-95BB-CC277C7D81AC}" dt="2022-03-12T06:32:47.750" v="1130" actId="1076"/>
          <ac:spMkLst>
            <pc:docMk/>
            <pc:sldMk cId="2136373085" sldId="2076137355"/>
            <ac:spMk id="28" creationId="{487BCCB3-7B4D-4410-A40D-55518B41A39C}"/>
          </ac:spMkLst>
        </pc:spChg>
        <pc:spChg chg="add mod">
          <ac:chgData name="Ekaterina Elmikeyeva" userId="59f22de1-d2b3-411f-97f8-ad6893c2cd8a" providerId="ADAL" clId="{E67DC1EB-A647-4833-95BB-CC277C7D81AC}" dt="2022-03-12T06:30:50.202" v="1117" actId="1076"/>
          <ac:spMkLst>
            <pc:docMk/>
            <pc:sldMk cId="2136373085" sldId="2076137355"/>
            <ac:spMk id="29" creationId="{C640A0BA-3D7C-443F-80DD-281EDB11C1A0}"/>
          </ac:spMkLst>
        </pc:spChg>
        <pc:spChg chg="add mod">
          <ac:chgData name="Ekaterina Elmikeyeva" userId="59f22de1-d2b3-411f-97f8-ad6893c2cd8a" providerId="ADAL" clId="{E67DC1EB-A647-4833-95BB-CC277C7D81AC}" dt="2022-03-12T06:32:15.036" v="1123" actId="1076"/>
          <ac:spMkLst>
            <pc:docMk/>
            <pc:sldMk cId="2136373085" sldId="2076137355"/>
            <ac:spMk id="30" creationId="{B8986671-865F-49BF-992E-D74FD58DE5A9}"/>
          </ac:spMkLst>
        </pc:spChg>
        <pc:spChg chg="add mod">
          <ac:chgData name="Ekaterina Elmikeyeva" userId="59f22de1-d2b3-411f-97f8-ad6893c2cd8a" providerId="ADAL" clId="{E67DC1EB-A647-4833-95BB-CC277C7D81AC}" dt="2022-03-12T06:40:28.918" v="1301" actId="1038"/>
          <ac:spMkLst>
            <pc:docMk/>
            <pc:sldMk cId="2136373085" sldId="2076137355"/>
            <ac:spMk id="31" creationId="{D5A74B5B-6637-4047-B064-4F8E629CF671}"/>
          </ac:spMkLst>
        </pc:spChg>
        <pc:spChg chg="add mod">
          <ac:chgData name="Ekaterina Elmikeyeva" userId="59f22de1-d2b3-411f-97f8-ad6893c2cd8a" providerId="ADAL" clId="{E67DC1EB-A647-4833-95BB-CC277C7D81AC}" dt="2022-03-12T06:40:35.956" v="1305" actId="1038"/>
          <ac:spMkLst>
            <pc:docMk/>
            <pc:sldMk cId="2136373085" sldId="2076137355"/>
            <ac:spMk id="32" creationId="{4C6F6D10-19AE-4D16-94B3-4B99B8A4F428}"/>
          </ac:spMkLst>
        </pc:spChg>
        <pc:spChg chg="add mod">
          <ac:chgData name="Ekaterina Elmikeyeva" userId="59f22de1-d2b3-411f-97f8-ad6893c2cd8a" providerId="ADAL" clId="{E67DC1EB-A647-4833-95BB-CC277C7D81AC}" dt="2022-03-12T06:40:06.582" v="1281" actId="1038"/>
          <ac:spMkLst>
            <pc:docMk/>
            <pc:sldMk cId="2136373085" sldId="2076137355"/>
            <ac:spMk id="33" creationId="{774CB1FE-F091-4ADB-B56D-53AA96D24C25}"/>
          </ac:spMkLst>
        </pc:spChg>
        <pc:spChg chg="add mod ord">
          <ac:chgData name="Ekaterina Elmikeyeva" userId="59f22de1-d2b3-411f-97f8-ad6893c2cd8a" providerId="ADAL" clId="{E67DC1EB-A647-4833-95BB-CC277C7D81AC}" dt="2022-03-12T06:40:18.002" v="1291" actId="1035"/>
          <ac:spMkLst>
            <pc:docMk/>
            <pc:sldMk cId="2136373085" sldId="2076137355"/>
            <ac:spMk id="34" creationId="{8C504D0A-E641-4129-8841-96CB059CDFB9}"/>
          </ac:spMkLst>
        </pc:spChg>
        <pc:spChg chg="add mod">
          <ac:chgData name="Ekaterina Elmikeyeva" userId="59f22de1-d2b3-411f-97f8-ad6893c2cd8a" providerId="ADAL" clId="{E67DC1EB-A647-4833-95BB-CC277C7D81AC}" dt="2022-03-13T06:30:10.740" v="2045" actId="20577"/>
          <ac:spMkLst>
            <pc:docMk/>
            <pc:sldMk cId="2136373085" sldId="2076137355"/>
            <ac:spMk id="39" creationId="{00332EC2-00E3-4927-A6D6-BCBB5EDE4A70}"/>
          </ac:spMkLst>
        </pc:spChg>
        <pc:graphicFrameChg chg="add mod">
          <ac:chgData name="Ekaterina Elmikeyeva" userId="59f22de1-d2b3-411f-97f8-ad6893c2cd8a" providerId="ADAL" clId="{E67DC1EB-A647-4833-95BB-CC277C7D81AC}" dt="2022-03-12T06:02:02.358" v="932" actId="14100"/>
          <ac:graphicFrameMkLst>
            <pc:docMk/>
            <pc:sldMk cId="2136373085" sldId="2076137355"/>
            <ac:graphicFrameMk id="6" creationId="{F76A0E01-575E-4A6D-A70B-EB80348B9E30}"/>
          </ac:graphicFrameMkLst>
        </pc:graphicFrameChg>
        <pc:graphicFrameChg chg="add del mod">
          <ac:chgData name="Ekaterina Elmikeyeva" userId="59f22de1-d2b3-411f-97f8-ad6893c2cd8a" providerId="ADAL" clId="{E67DC1EB-A647-4833-95BB-CC277C7D81AC}" dt="2022-03-12T06:00:25.470" v="919"/>
          <ac:graphicFrameMkLst>
            <pc:docMk/>
            <pc:sldMk cId="2136373085" sldId="2076137355"/>
            <ac:graphicFrameMk id="8" creationId="{D68364D2-DC41-4270-ADE3-731189C97A3F}"/>
          </ac:graphicFrameMkLst>
        </pc:graphicFrameChg>
        <pc:graphicFrameChg chg="add del mod">
          <ac:chgData name="Ekaterina Elmikeyeva" userId="59f22de1-d2b3-411f-97f8-ad6893c2cd8a" providerId="ADAL" clId="{E67DC1EB-A647-4833-95BB-CC277C7D81AC}" dt="2022-03-12T06:00:31.995" v="921"/>
          <ac:graphicFrameMkLst>
            <pc:docMk/>
            <pc:sldMk cId="2136373085" sldId="2076137355"/>
            <ac:graphicFrameMk id="9" creationId="{A30C5042-088A-4E6E-A5CC-FE3E41A191CD}"/>
          </ac:graphicFrameMkLst>
        </pc:graphicFrameChg>
        <pc:graphicFrameChg chg="add del mod modGraphic">
          <ac:chgData name="Ekaterina Elmikeyeva" userId="59f22de1-d2b3-411f-97f8-ad6893c2cd8a" providerId="ADAL" clId="{E67DC1EB-A647-4833-95BB-CC277C7D81AC}" dt="2022-03-13T06:25:41.974" v="1987" actId="478"/>
          <ac:graphicFrameMkLst>
            <pc:docMk/>
            <pc:sldMk cId="2136373085" sldId="2076137355"/>
            <ac:graphicFrameMk id="35" creationId="{9F2FA60E-3060-4B53-97E5-BEDC68324A8C}"/>
          </ac:graphicFrameMkLst>
        </pc:graphicFrameChg>
        <pc:graphicFrameChg chg="add del mod">
          <ac:chgData name="Ekaterina Elmikeyeva" userId="59f22de1-d2b3-411f-97f8-ad6893c2cd8a" providerId="ADAL" clId="{E67DC1EB-A647-4833-95BB-CC277C7D81AC}" dt="2022-03-13T06:17:45.679" v="1866"/>
          <ac:graphicFrameMkLst>
            <pc:docMk/>
            <pc:sldMk cId="2136373085" sldId="2076137355"/>
            <ac:graphicFrameMk id="36" creationId="{5386D6F2-57CF-4261-8AD0-12A11AE42412}"/>
          </ac:graphicFrameMkLst>
        </pc:graphicFrameChg>
        <pc:graphicFrameChg chg="add del mod">
          <ac:chgData name="Ekaterina Elmikeyeva" userId="59f22de1-d2b3-411f-97f8-ad6893c2cd8a" providerId="ADAL" clId="{E67DC1EB-A647-4833-95BB-CC277C7D81AC}" dt="2022-03-13T06:25:38.825" v="1986" actId="478"/>
          <ac:graphicFrameMkLst>
            <pc:docMk/>
            <pc:sldMk cId="2136373085" sldId="2076137355"/>
            <ac:graphicFrameMk id="37" creationId="{C9253C10-C81E-4473-9972-FA9B5B870855}"/>
          </ac:graphicFrameMkLst>
        </pc:graphicFrameChg>
        <pc:graphicFrameChg chg="add mod modGraphic">
          <ac:chgData name="Ekaterina Elmikeyeva" userId="59f22de1-d2b3-411f-97f8-ad6893c2cd8a" providerId="ADAL" clId="{E67DC1EB-A647-4833-95BB-CC277C7D81AC}" dt="2022-03-13T06:32:40.510" v="2050" actId="207"/>
          <ac:graphicFrameMkLst>
            <pc:docMk/>
            <pc:sldMk cId="2136373085" sldId="2076137355"/>
            <ac:graphicFrameMk id="38" creationId="{1D09157A-2E68-4C38-B6DD-43E380EB3F21}"/>
          </ac:graphicFrameMkLst>
        </pc:graphicFrameChg>
        <pc:picChg chg="del mod">
          <ac:chgData name="Ekaterina Elmikeyeva" userId="59f22de1-d2b3-411f-97f8-ad6893c2cd8a" providerId="ADAL" clId="{E67DC1EB-A647-4833-95BB-CC277C7D81AC}" dt="2022-03-13T06:20:43.334" v="1872" actId="478"/>
          <ac:picMkLst>
            <pc:docMk/>
            <pc:sldMk cId="2136373085" sldId="2076137355"/>
            <ac:picMk id="10" creationId="{0021BC39-8039-419D-873D-3653277A5203}"/>
          </ac:picMkLst>
        </pc:picChg>
      </pc:sldChg>
      <pc:sldChg chg="addSp delSp modSp add del mod setBg">
        <pc:chgData name="Ekaterina Elmikeyeva" userId="59f22de1-d2b3-411f-97f8-ad6893c2cd8a" providerId="ADAL" clId="{E67DC1EB-A647-4833-95BB-CC277C7D81AC}" dt="2022-03-02T12:27:41.664" v="19" actId="47"/>
        <pc:sldMkLst>
          <pc:docMk/>
          <pc:sldMk cId="3284738940" sldId="2076137355"/>
        </pc:sldMkLst>
        <pc:spChg chg="del">
          <ac:chgData name="Ekaterina Elmikeyeva" userId="59f22de1-d2b3-411f-97f8-ad6893c2cd8a" providerId="ADAL" clId="{E67DC1EB-A647-4833-95BB-CC277C7D81AC}" dt="2022-03-02T12:19:37.183" v="5" actId="478"/>
          <ac:spMkLst>
            <pc:docMk/>
            <pc:sldMk cId="3284738940" sldId="2076137355"/>
            <ac:spMk id="3" creationId="{17630B4D-F31E-4D4D-AA53-9350F5D97809}"/>
          </ac:spMkLst>
        </pc:spChg>
        <pc:spChg chg="add del mod">
          <ac:chgData name="Ekaterina Elmikeyeva" userId="59f22de1-d2b3-411f-97f8-ad6893c2cd8a" providerId="ADAL" clId="{E67DC1EB-A647-4833-95BB-CC277C7D81AC}" dt="2022-03-02T12:19:35.797" v="4" actId="478"/>
          <ac:spMkLst>
            <pc:docMk/>
            <pc:sldMk cId="3284738940" sldId="2076137355"/>
            <ac:spMk id="4" creationId="{588046F8-15AB-4C5B-9191-9FB9E207CC1D}"/>
          </ac:spMkLst>
        </pc:spChg>
        <pc:spChg chg="add del mod">
          <ac:chgData name="Ekaterina Elmikeyeva" userId="59f22de1-d2b3-411f-97f8-ad6893c2cd8a" providerId="ADAL" clId="{E67DC1EB-A647-4833-95BB-CC277C7D81AC}" dt="2022-03-02T12:19:38.334" v="7" actId="478"/>
          <ac:spMkLst>
            <pc:docMk/>
            <pc:sldMk cId="3284738940" sldId="2076137355"/>
            <ac:spMk id="6" creationId="{E0848F9E-C291-4A86-A873-728E13CDF2C3}"/>
          </ac:spMkLst>
        </pc:spChg>
        <pc:spChg chg="add mod">
          <ac:chgData name="Ekaterina Elmikeyeva" userId="59f22de1-d2b3-411f-97f8-ad6893c2cd8a" providerId="ADAL" clId="{E67DC1EB-A647-4833-95BB-CC277C7D81AC}" dt="2022-03-02T12:19:52.259" v="11" actId="14100"/>
          <ac:spMkLst>
            <pc:docMk/>
            <pc:sldMk cId="3284738940" sldId="2076137355"/>
            <ac:spMk id="7" creationId="{80461F90-F57F-42A8-A128-52AF7764D170}"/>
          </ac:spMkLst>
        </pc:spChg>
        <pc:spChg chg="add mod">
          <ac:chgData name="Ekaterina Elmikeyeva" userId="59f22de1-d2b3-411f-97f8-ad6893c2cd8a" providerId="ADAL" clId="{E67DC1EB-A647-4833-95BB-CC277C7D81AC}" dt="2022-03-02T12:19:56.344" v="13" actId="1076"/>
          <ac:spMkLst>
            <pc:docMk/>
            <pc:sldMk cId="3284738940" sldId="2076137355"/>
            <ac:spMk id="9" creationId="{BC78A906-8A53-4189-A68B-ECB9856CD42D}"/>
          </ac:spMkLst>
        </pc:spChg>
        <pc:spChg chg="del">
          <ac:chgData name="Ekaterina Elmikeyeva" userId="59f22de1-d2b3-411f-97f8-ad6893c2cd8a" providerId="ADAL" clId="{E67DC1EB-A647-4833-95BB-CC277C7D81AC}" dt="2022-03-02T12:19:33.781" v="3" actId="478"/>
          <ac:spMkLst>
            <pc:docMk/>
            <pc:sldMk cId="3284738940" sldId="2076137355"/>
            <ac:spMk id="10" creationId="{A88392D3-AA9A-4761-AF7F-DF3EAB0AEABE}"/>
          </ac:spMkLst>
        </pc:spChg>
        <pc:picChg chg="add">
          <ac:chgData name="Ekaterina Elmikeyeva" userId="59f22de1-d2b3-411f-97f8-ad6893c2cd8a" providerId="ADAL" clId="{E67DC1EB-A647-4833-95BB-CC277C7D81AC}" dt="2022-03-02T12:20:52.130" v="16" actId="22"/>
          <ac:picMkLst>
            <pc:docMk/>
            <pc:sldMk cId="3284738940" sldId="2076137355"/>
            <ac:picMk id="11" creationId="{B8E5ED90-D063-4062-95F3-1E3ED95D3004}"/>
          </ac:picMkLst>
        </pc:picChg>
      </pc:sldChg>
      <pc:sldChg chg="delSp modSp add del mod">
        <pc:chgData name="Ekaterina Elmikeyeva" userId="59f22de1-d2b3-411f-97f8-ad6893c2cd8a" providerId="ADAL" clId="{E67DC1EB-A647-4833-95BB-CC277C7D81AC}" dt="2022-03-13T06:42:10.330" v="2115" actId="47"/>
        <pc:sldMkLst>
          <pc:docMk/>
          <pc:sldMk cId="873194349" sldId="2076137356"/>
        </pc:sldMkLst>
        <pc:spChg chg="del">
          <ac:chgData name="Ekaterina Elmikeyeva" userId="59f22de1-d2b3-411f-97f8-ad6893c2cd8a" providerId="ADAL" clId="{E67DC1EB-A647-4833-95BB-CC277C7D81AC}" dt="2022-03-13T06:33:48.183" v="2054" actId="478"/>
          <ac:spMkLst>
            <pc:docMk/>
            <pc:sldMk cId="873194349" sldId="2076137356"/>
            <ac:spMk id="14" creationId="{DA08A879-3891-4646-BD5D-992053DFC075}"/>
          </ac:spMkLst>
        </pc:spChg>
        <pc:grpChg chg="mod">
          <ac:chgData name="Ekaterina Elmikeyeva" userId="59f22de1-d2b3-411f-97f8-ad6893c2cd8a" providerId="ADAL" clId="{E67DC1EB-A647-4833-95BB-CC277C7D81AC}" dt="2022-03-13T06:33:57.546" v="2055" actId="1076"/>
          <ac:grpSpMkLst>
            <pc:docMk/>
            <pc:sldMk cId="873194349" sldId="2076137356"/>
            <ac:grpSpMk id="4" creationId="{981787BA-BB82-47FE-97EF-2E99F8C2445B}"/>
          </ac:grpSpMkLst>
        </pc:grpChg>
      </pc:sldChg>
      <pc:sldChg chg="new del">
        <pc:chgData name="Ekaterina Elmikeyeva" userId="59f22de1-d2b3-411f-97f8-ad6893c2cd8a" providerId="ADAL" clId="{E67DC1EB-A647-4833-95BB-CC277C7D81AC}" dt="2022-03-02T12:24:31.233" v="18" actId="47"/>
        <pc:sldMkLst>
          <pc:docMk/>
          <pc:sldMk cId="4075625941" sldId="2076137356"/>
        </pc:sldMkLst>
      </pc:sldChg>
      <pc:sldChg chg="addSp delSp modSp add del mod">
        <pc:chgData name="Ekaterina Elmikeyeva" userId="59f22de1-d2b3-411f-97f8-ad6893c2cd8a" providerId="ADAL" clId="{E67DC1EB-A647-4833-95BB-CC277C7D81AC}" dt="2022-03-13T06:33:13.540" v="2052" actId="47"/>
        <pc:sldMkLst>
          <pc:docMk/>
          <pc:sldMk cId="4100696246" sldId="2076137356"/>
        </pc:sldMkLst>
        <pc:spChg chg="del">
          <ac:chgData name="Ekaterina Elmikeyeva" userId="59f22de1-d2b3-411f-97f8-ad6893c2cd8a" providerId="ADAL" clId="{E67DC1EB-A647-4833-95BB-CC277C7D81AC}" dt="2022-03-13T06:21:05.606" v="1878" actId="478"/>
          <ac:spMkLst>
            <pc:docMk/>
            <pc:sldMk cId="4100696246" sldId="2076137356"/>
            <ac:spMk id="13" creationId="{F7E792B1-FAFA-47B4-A2ED-C8EE066F8FEA}"/>
          </ac:spMkLst>
        </pc:spChg>
        <pc:spChg chg="del">
          <ac:chgData name="Ekaterina Elmikeyeva" userId="59f22de1-d2b3-411f-97f8-ad6893c2cd8a" providerId="ADAL" clId="{E67DC1EB-A647-4833-95BB-CC277C7D81AC}" dt="2022-03-13T06:21:02.477" v="1877" actId="478"/>
          <ac:spMkLst>
            <pc:docMk/>
            <pc:sldMk cId="4100696246" sldId="2076137356"/>
            <ac:spMk id="14" creationId="{3D889656-E1C7-4E02-817F-58751E53F5B7}"/>
          </ac:spMkLst>
        </pc:spChg>
        <pc:spChg chg="del">
          <ac:chgData name="Ekaterina Elmikeyeva" userId="59f22de1-d2b3-411f-97f8-ad6893c2cd8a" providerId="ADAL" clId="{E67DC1EB-A647-4833-95BB-CC277C7D81AC}" dt="2022-03-13T06:21:05.606" v="1878" actId="478"/>
          <ac:spMkLst>
            <pc:docMk/>
            <pc:sldMk cId="4100696246" sldId="2076137356"/>
            <ac:spMk id="15" creationId="{2244AA3A-0AB0-46E3-85D4-01DCB421CE5B}"/>
          </ac:spMkLst>
        </pc:spChg>
        <pc:spChg chg="del">
          <ac:chgData name="Ekaterina Elmikeyeva" userId="59f22de1-d2b3-411f-97f8-ad6893c2cd8a" providerId="ADAL" clId="{E67DC1EB-A647-4833-95BB-CC277C7D81AC}" dt="2022-03-13T06:21:05.606" v="1878" actId="478"/>
          <ac:spMkLst>
            <pc:docMk/>
            <pc:sldMk cId="4100696246" sldId="2076137356"/>
            <ac:spMk id="16" creationId="{80121A07-8333-4D00-BBF7-C1CE010B4F22}"/>
          </ac:spMkLst>
        </pc:spChg>
        <pc:spChg chg="del">
          <ac:chgData name="Ekaterina Elmikeyeva" userId="59f22de1-d2b3-411f-97f8-ad6893c2cd8a" providerId="ADAL" clId="{E67DC1EB-A647-4833-95BB-CC277C7D81AC}" dt="2022-03-13T06:21:05.606" v="1878" actId="478"/>
          <ac:spMkLst>
            <pc:docMk/>
            <pc:sldMk cId="4100696246" sldId="2076137356"/>
            <ac:spMk id="17" creationId="{4CB8F354-D3FB-46CD-9439-31412657AFD6}"/>
          </ac:spMkLst>
        </pc:spChg>
        <pc:spChg chg="del">
          <ac:chgData name="Ekaterina Elmikeyeva" userId="59f22de1-d2b3-411f-97f8-ad6893c2cd8a" providerId="ADAL" clId="{E67DC1EB-A647-4833-95BB-CC277C7D81AC}" dt="2022-03-13T06:21:05.606" v="1878" actId="478"/>
          <ac:spMkLst>
            <pc:docMk/>
            <pc:sldMk cId="4100696246" sldId="2076137356"/>
            <ac:spMk id="18" creationId="{BF3BDCF6-D318-4A63-99FE-A7DB83EFB9CD}"/>
          </ac:spMkLst>
        </pc:spChg>
        <pc:spChg chg="del">
          <ac:chgData name="Ekaterina Elmikeyeva" userId="59f22de1-d2b3-411f-97f8-ad6893c2cd8a" providerId="ADAL" clId="{E67DC1EB-A647-4833-95BB-CC277C7D81AC}" dt="2022-03-13T06:21:11.354" v="1880" actId="478"/>
          <ac:spMkLst>
            <pc:docMk/>
            <pc:sldMk cId="4100696246" sldId="2076137356"/>
            <ac:spMk id="19" creationId="{20D51C79-0DD6-4ADF-93C7-331C79BD38EC}"/>
          </ac:spMkLst>
        </pc:spChg>
        <pc:spChg chg="del">
          <ac:chgData name="Ekaterina Elmikeyeva" userId="59f22de1-d2b3-411f-97f8-ad6893c2cd8a" providerId="ADAL" clId="{E67DC1EB-A647-4833-95BB-CC277C7D81AC}" dt="2022-03-13T06:21:13.950" v="1881" actId="478"/>
          <ac:spMkLst>
            <pc:docMk/>
            <pc:sldMk cId="4100696246" sldId="2076137356"/>
            <ac:spMk id="20" creationId="{97974970-147B-44FD-9856-723F85258867}"/>
          </ac:spMkLst>
        </pc:spChg>
        <pc:spChg chg="del">
          <ac:chgData name="Ekaterina Elmikeyeva" userId="59f22de1-d2b3-411f-97f8-ad6893c2cd8a" providerId="ADAL" clId="{E67DC1EB-A647-4833-95BB-CC277C7D81AC}" dt="2022-03-13T06:21:07.986" v="1879" actId="478"/>
          <ac:spMkLst>
            <pc:docMk/>
            <pc:sldMk cId="4100696246" sldId="2076137356"/>
            <ac:spMk id="21" creationId="{710316A7-224E-45C8-B355-6CB0962740E4}"/>
          </ac:spMkLst>
        </pc:spChg>
        <pc:spChg chg="del">
          <ac:chgData name="Ekaterina Elmikeyeva" userId="59f22de1-d2b3-411f-97f8-ad6893c2cd8a" providerId="ADAL" clId="{E67DC1EB-A647-4833-95BB-CC277C7D81AC}" dt="2022-03-13T06:21:05.606" v="1878" actId="478"/>
          <ac:spMkLst>
            <pc:docMk/>
            <pc:sldMk cId="4100696246" sldId="2076137356"/>
            <ac:spMk id="22" creationId="{9C811001-9F7B-44E8-BCCB-A358FAAFDFA8}"/>
          </ac:spMkLst>
        </pc:spChg>
        <pc:spChg chg="del">
          <ac:chgData name="Ekaterina Elmikeyeva" userId="59f22de1-d2b3-411f-97f8-ad6893c2cd8a" providerId="ADAL" clId="{E67DC1EB-A647-4833-95BB-CC277C7D81AC}" dt="2022-03-13T06:21:05.606" v="1878" actId="478"/>
          <ac:spMkLst>
            <pc:docMk/>
            <pc:sldMk cId="4100696246" sldId="2076137356"/>
            <ac:spMk id="23" creationId="{9951CE76-57FF-4087-967B-186AC17818B0}"/>
          </ac:spMkLst>
        </pc:spChg>
        <pc:spChg chg="del">
          <ac:chgData name="Ekaterina Elmikeyeva" userId="59f22de1-d2b3-411f-97f8-ad6893c2cd8a" providerId="ADAL" clId="{E67DC1EB-A647-4833-95BB-CC277C7D81AC}" dt="2022-03-13T06:21:11.354" v="1880" actId="478"/>
          <ac:spMkLst>
            <pc:docMk/>
            <pc:sldMk cId="4100696246" sldId="2076137356"/>
            <ac:spMk id="24" creationId="{5D158C61-0298-4F59-9059-C998F71D0CCC}"/>
          </ac:spMkLst>
        </pc:spChg>
        <pc:spChg chg="del">
          <ac:chgData name="Ekaterina Elmikeyeva" userId="59f22de1-d2b3-411f-97f8-ad6893c2cd8a" providerId="ADAL" clId="{E67DC1EB-A647-4833-95BB-CC277C7D81AC}" dt="2022-03-13T06:21:11.354" v="1880" actId="478"/>
          <ac:spMkLst>
            <pc:docMk/>
            <pc:sldMk cId="4100696246" sldId="2076137356"/>
            <ac:spMk id="25" creationId="{7A6E8A88-832C-400A-A30D-D25B94355F9F}"/>
          </ac:spMkLst>
        </pc:spChg>
        <pc:spChg chg="del">
          <ac:chgData name="Ekaterina Elmikeyeva" userId="59f22de1-d2b3-411f-97f8-ad6893c2cd8a" providerId="ADAL" clId="{E67DC1EB-A647-4833-95BB-CC277C7D81AC}" dt="2022-03-13T06:21:05.606" v="1878" actId="478"/>
          <ac:spMkLst>
            <pc:docMk/>
            <pc:sldMk cId="4100696246" sldId="2076137356"/>
            <ac:spMk id="26" creationId="{3B6FF2DA-5344-4A25-A2A4-B340A7E2AD20}"/>
          </ac:spMkLst>
        </pc:spChg>
        <pc:spChg chg="del">
          <ac:chgData name="Ekaterina Elmikeyeva" userId="59f22de1-d2b3-411f-97f8-ad6893c2cd8a" providerId="ADAL" clId="{E67DC1EB-A647-4833-95BB-CC277C7D81AC}" dt="2022-03-13T06:23:25.710" v="1936" actId="478"/>
          <ac:spMkLst>
            <pc:docMk/>
            <pc:sldMk cId="4100696246" sldId="2076137356"/>
            <ac:spMk id="27" creationId="{1E507F13-4A67-41EB-837C-631E1090AB63}"/>
          </ac:spMkLst>
        </pc:spChg>
        <pc:spChg chg="del">
          <ac:chgData name="Ekaterina Elmikeyeva" userId="59f22de1-d2b3-411f-97f8-ad6893c2cd8a" providerId="ADAL" clId="{E67DC1EB-A647-4833-95BB-CC277C7D81AC}" dt="2022-03-13T06:21:05.606" v="1878" actId="478"/>
          <ac:spMkLst>
            <pc:docMk/>
            <pc:sldMk cId="4100696246" sldId="2076137356"/>
            <ac:spMk id="28" creationId="{487BCCB3-7B4D-4410-A40D-55518B41A39C}"/>
          </ac:spMkLst>
        </pc:spChg>
        <pc:spChg chg="del">
          <ac:chgData name="Ekaterina Elmikeyeva" userId="59f22de1-d2b3-411f-97f8-ad6893c2cd8a" providerId="ADAL" clId="{E67DC1EB-A647-4833-95BB-CC277C7D81AC}" dt="2022-03-13T06:21:05.606" v="1878" actId="478"/>
          <ac:spMkLst>
            <pc:docMk/>
            <pc:sldMk cId="4100696246" sldId="2076137356"/>
            <ac:spMk id="29" creationId="{C640A0BA-3D7C-443F-80DD-281EDB11C1A0}"/>
          </ac:spMkLst>
        </pc:spChg>
        <pc:spChg chg="del">
          <ac:chgData name="Ekaterina Elmikeyeva" userId="59f22de1-d2b3-411f-97f8-ad6893c2cd8a" providerId="ADAL" clId="{E67DC1EB-A647-4833-95BB-CC277C7D81AC}" dt="2022-03-13T06:20:57.801" v="1876" actId="478"/>
          <ac:spMkLst>
            <pc:docMk/>
            <pc:sldMk cId="4100696246" sldId="2076137356"/>
            <ac:spMk id="30" creationId="{B8986671-865F-49BF-992E-D74FD58DE5A9}"/>
          </ac:spMkLst>
        </pc:spChg>
        <pc:spChg chg="del">
          <ac:chgData name="Ekaterina Elmikeyeva" userId="59f22de1-d2b3-411f-97f8-ad6893c2cd8a" providerId="ADAL" clId="{E67DC1EB-A647-4833-95BB-CC277C7D81AC}" dt="2022-03-13T06:21:11.354" v="1880" actId="478"/>
          <ac:spMkLst>
            <pc:docMk/>
            <pc:sldMk cId="4100696246" sldId="2076137356"/>
            <ac:spMk id="31" creationId="{D5A74B5B-6637-4047-B064-4F8E629CF671}"/>
          </ac:spMkLst>
        </pc:spChg>
        <pc:spChg chg="del">
          <ac:chgData name="Ekaterina Elmikeyeva" userId="59f22de1-d2b3-411f-97f8-ad6893c2cd8a" providerId="ADAL" clId="{E67DC1EB-A647-4833-95BB-CC277C7D81AC}" dt="2022-03-13T06:21:11.354" v="1880" actId="478"/>
          <ac:spMkLst>
            <pc:docMk/>
            <pc:sldMk cId="4100696246" sldId="2076137356"/>
            <ac:spMk id="32" creationId="{4C6F6D10-19AE-4D16-94B3-4B99B8A4F428}"/>
          </ac:spMkLst>
        </pc:spChg>
        <pc:spChg chg="del">
          <ac:chgData name="Ekaterina Elmikeyeva" userId="59f22de1-d2b3-411f-97f8-ad6893c2cd8a" providerId="ADAL" clId="{E67DC1EB-A647-4833-95BB-CC277C7D81AC}" dt="2022-03-13T06:21:11.354" v="1880" actId="478"/>
          <ac:spMkLst>
            <pc:docMk/>
            <pc:sldMk cId="4100696246" sldId="2076137356"/>
            <ac:spMk id="33" creationId="{774CB1FE-F091-4ADB-B56D-53AA96D24C25}"/>
          </ac:spMkLst>
        </pc:spChg>
        <pc:spChg chg="del">
          <ac:chgData name="Ekaterina Elmikeyeva" userId="59f22de1-d2b3-411f-97f8-ad6893c2cd8a" providerId="ADAL" clId="{E67DC1EB-A647-4833-95BB-CC277C7D81AC}" dt="2022-03-13T06:21:11.354" v="1880" actId="478"/>
          <ac:spMkLst>
            <pc:docMk/>
            <pc:sldMk cId="4100696246" sldId="2076137356"/>
            <ac:spMk id="34" creationId="{8C504D0A-E641-4129-8841-96CB059CDFB9}"/>
          </ac:spMkLst>
        </pc:spChg>
        <pc:graphicFrameChg chg="del">
          <ac:chgData name="Ekaterina Elmikeyeva" userId="59f22de1-d2b3-411f-97f8-ad6893c2cd8a" providerId="ADAL" clId="{E67DC1EB-A647-4833-95BB-CC277C7D81AC}" dt="2022-03-13T06:20:55.506" v="1875" actId="478"/>
          <ac:graphicFrameMkLst>
            <pc:docMk/>
            <pc:sldMk cId="4100696246" sldId="2076137356"/>
            <ac:graphicFrameMk id="6" creationId="{F76A0E01-575E-4A6D-A70B-EB80348B9E30}"/>
          </ac:graphicFrameMkLst>
        </pc:graphicFrameChg>
        <pc:graphicFrameChg chg="add del mod modGraphic">
          <ac:chgData name="Ekaterina Elmikeyeva" userId="59f22de1-d2b3-411f-97f8-ad6893c2cd8a" providerId="ADAL" clId="{E67DC1EB-A647-4833-95BB-CC277C7D81AC}" dt="2022-03-13T06:25:28.704" v="1985"/>
          <ac:graphicFrameMkLst>
            <pc:docMk/>
            <pc:sldMk cId="4100696246" sldId="2076137356"/>
            <ac:graphicFrameMk id="37" creationId="{C9253C10-C81E-4473-9972-FA9B5B870855}"/>
          </ac:graphicFrameMkLst>
        </pc:graphicFrameChg>
      </pc:sldChg>
      <pc:sldChg chg="addSp delSp modSp add mod">
        <pc:chgData name="Ekaterina Elmikeyeva" userId="59f22de1-d2b3-411f-97f8-ad6893c2cd8a" providerId="ADAL" clId="{E67DC1EB-A647-4833-95BB-CC277C7D81AC}" dt="2022-03-13T06:41:47.579" v="2114" actId="14100"/>
        <pc:sldMkLst>
          <pc:docMk/>
          <pc:sldMk cId="1397007908" sldId="2076137357"/>
        </pc:sldMkLst>
        <pc:spChg chg="add mod">
          <ac:chgData name="Ekaterina Elmikeyeva" userId="59f22de1-d2b3-411f-97f8-ad6893c2cd8a" providerId="ADAL" clId="{E67DC1EB-A647-4833-95BB-CC277C7D81AC}" dt="2022-03-13T06:35:04.375" v="2065" actId="164"/>
          <ac:spMkLst>
            <pc:docMk/>
            <pc:sldMk cId="1397007908" sldId="2076137357"/>
            <ac:spMk id="15" creationId="{D6528E0E-AC17-4062-ACFD-E84D9947E453}"/>
          </ac:spMkLst>
        </pc:spChg>
        <pc:spChg chg="add mod">
          <ac:chgData name="Ekaterina Elmikeyeva" userId="59f22de1-d2b3-411f-97f8-ad6893c2cd8a" providerId="ADAL" clId="{E67DC1EB-A647-4833-95BB-CC277C7D81AC}" dt="2022-03-13T06:35:04.375" v="2065" actId="164"/>
          <ac:spMkLst>
            <pc:docMk/>
            <pc:sldMk cId="1397007908" sldId="2076137357"/>
            <ac:spMk id="16" creationId="{C68402F0-B016-4C2D-BBFE-A828B83F8392}"/>
          </ac:spMkLst>
        </pc:spChg>
        <pc:spChg chg="add mod">
          <ac:chgData name="Ekaterina Elmikeyeva" userId="59f22de1-d2b3-411f-97f8-ad6893c2cd8a" providerId="ADAL" clId="{E67DC1EB-A647-4833-95BB-CC277C7D81AC}" dt="2022-03-13T06:40:30.164" v="2105" actId="14100"/>
          <ac:spMkLst>
            <pc:docMk/>
            <pc:sldMk cId="1397007908" sldId="2076137357"/>
            <ac:spMk id="17" creationId="{04682199-1B91-4359-8FB5-DFDDC417DF43}"/>
          </ac:spMkLst>
        </pc:spChg>
        <pc:spChg chg="add mod">
          <ac:chgData name="Ekaterina Elmikeyeva" userId="59f22de1-d2b3-411f-97f8-ad6893c2cd8a" providerId="ADAL" clId="{E67DC1EB-A647-4833-95BB-CC277C7D81AC}" dt="2022-03-13T06:41:00.570" v="2110" actId="14100"/>
          <ac:spMkLst>
            <pc:docMk/>
            <pc:sldMk cId="1397007908" sldId="2076137357"/>
            <ac:spMk id="18" creationId="{D208B9CB-6B24-48C8-8B88-0BDE1CEE48A0}"/>
          </ac:spMkLst>
        </pc:spChg>
        <pc:spChg chg="add mod">
          <ac:chgData name="Ekaterina Elmikeyeva" userId="59f22de1-d2b3-411f-97f8-ad6893c2cd8a" providerId="ADAL" clId="{E67DC1EB-A647-4833-95BB-CC277C7D81AC}" dt="2022-03-13T06:35:04.375" v="2065" actId="164"/>
          <ac:spMkLst>
            <pc:docMk/>
            <pc:sldMk cId="1397007908" sldId="2076137357"/>
            <ac:spMk id="19" creationId="{04ADE819-8ED4-4A2D-9088-430697C075A2}"/>
          </ac:spMkLst>
        </pc:spChg>
        <pc:spChg chg="add mod">
          <ac:chgData name="Ekaterina Elmikeyeva" userId="59f22de1-d2b3-411f-97f8-ad6893c2cd8a" providerId="ADAL" clId="{E67DC1EB-A647-4833-95BB-CC277C7D81AC}" dt="2022-03-13T06:35:04.375" v="2065" actId="164"/>
          <ac:spMkLst>
            <pc:docMk/>
            <pc:sldMk cId="1397007908" sldId="2076137357"/>
            <ac:spMk id="20" creationId="{F14A4E89-EE6A-40A9-B704-DF793EFD039A}"/>
          </ac:spMkLst>
        </pc:spChg>
        <pc:spChg chg="add mod">
          <ac:chgData name="Ekaterina Elmikeyeva" userId="59f22de1-d2b3-411f-97f8-ad6893c2cd8a" providerId="ADAL" clId="{E67DC1EB-A647-4833-95BB-CC277C7D81AC}" dt="2022-03-13T06:35:04.375" v="2065" actId="164"/>
          <ac:spMkLst>
            <pc:docMk/>
            <pc:sldMk cId="1397007908" sldId="2076137357"/>
            <ac:spMk id="21" creationId="{79AF7E69-7465-489F-B91E-0182DB9888A0}"/>
          </ac:spMkLst>
        </pc:spChg>
        <pc:spChg chg="add mod">
          <ac:chgData name="Ekaterina Elmikeyeva" userId="59f22de1-d2b3-411f-97f8-ad6893c2cd8a" providerId="ADAL" clId="{E67DC1EB-A647-4833-95BB-CC277C7D81AC}" dt="2022-03-13T06:35:04.375" v="2065" actId="164"/>
          <ac:spMkLst>
            <pc:docMk/>
            <pc:sldMk cId="1397007908" sldId="2076137357"/>
            <ac:spMk id="22" creationId="{37729CB9-25E6-49B4-9530-328F319DE0A2}"/>
          </ac:spMkLst>
        </pc:spChg>
        <pc:spChg chg="add mod">
          <ac:chgData name="Ekaterina Elmikeyeva" userId="59f22de1-d2b3-411f-97f8-ad6893c2cd8a" providerId="ADAL" clId="{E67DC1EB-A647-4833-95BB-CC277C7D81AC}" dt="2022-03-13T06:40:42.560" v="2108" actId="1036"/>
          <ac:spMkLst>
            <pc:docMk/>
            <pc:sldMk cId="1397007908" sldId="2076137357"/>
            <ac:spMk id="23" creationId="{52988E69-E0B1-4F1F-B839-F5682BB519E3}"/>
          </ac:spMkLst>
        </pc:spChg>
        <pc:spChg chg="add mod">
          <ac:chgData name="Ekaterina Elmikeyeva" userId="59f22de1-d2b3-411f-97f8-ad6893c2cd8a" providerId="ADAL" clId="{E67DC1EB-A647-4833-95BB-CC277C7D81AC}" dt="2022-03-13T06:41:11.721" v="2111" actId="14100"/>
          <ac:spMkLst>
            <pc:docMk/>
            <pc:sldMk cId="1397007908" sldId="2076137357"/>
            <ac:spMk id="24" creationId="{6A9B1FE6-DC28-406F-89CA-C30A9D574ECA}"/>
          </ac:spMkLst>
        </pc:spChg>
        <pc:spChg chg="add mod">
          <ac:chgData name="Ekaterina Elmikeyeva" userId="59f22de1-d2b3-411f-97f8-ad6893c2cd8a" providerId="ADAL" clId="{E67DC1EB-A647-4833-95BB-CC277C7D81AC}" dt="2022-03-13T06:40:53.564" v="2109" actId="14100"/>
          <ac:spMkLst>
            <pc:docMk/>
            <pc:sldMk cId="1397007908" sldId="2076137357"/>
            <ac:spMk id="25" creationId="{7724A2A1-0652-4E58-92CF-9AD16ABEBA49}"/>
          </ac:spMkLst>
        </pc:spChg>
        <pc:spChg chg="add mod">
          <ac:chgData name="Ekaterina Elmikeyeva" userId="59f22de1-d2b3-411f-97f8-ad6893c2cd8a" providerId="ADAL" clId="{E67DC1EB-A647-4833-95BB-CC277C7D81AC}" dt="2022-03-13T06:39:18.376" v="2094" actId="14100"/>
          <ac:spMkLst>
            <pc:docMk/>
            <pc:sldMk cId="1397007908" sldId="2076137357"/>
            <ac:spMk id="26" creationId="{43BF6C8E-8843-4EB9-8979-1AEE9123743D}"/>
          </ac:spMkLst>
        </pc:spChg>
        <pc:spChg chg="add mod">
          <ac:chgData name="Ekaterina Elmikeyeva" userId="59f22de1-d2b3-411f-97f8-ad6893c2cd8a" providerId="ADAL" clId="{E67DC1EB-A647-4833-95BB-CC277C7D81AC}" dt="2022-03-13T06:38:35.170" v="2087" actId="14100"/>
          <ac:spMkLst>
            <pc:docMk/>
            <pc:sldMk cId="1397007908" sldId="2076137357"/>
            <ac:spMk id="27" creationId="{B40065A4-C363-4925-84DD-72A8414472A5}"/>
          </ac:spMkLst>
        </pc:spChg>
        <pc:spChg chg="add mod">
          <ac:chgData name="Ekaterina Elmikeyeva" userId="59f22de1-d2b3-411f-97f8-ad6893c2cd8a" providerId="ADAL" clId="{E67DC1EB-A647-4833-95BB-CC277C7D81AC}" dt="2022-03-13T06:39:31.911" v="2096" actId="14100"/>
          <ac:spMkLst>
            <pc:docMk/>
            <pc:sldMk cId="1397007908" sldId="2076137357"/>
            <ac:spMk id="28" creationId="{CC6E8855-23DA-4487-8AEB-FAEADF04ADAB}"/>
          </ac:spMkLst>
        </pc:spChg>
        <pc:spChg chg="add mod">
          <ac:chgData name="Ekaterina Elmikeyeva" userId="59f22de1-d2b3-411f-97f8-ad6893c2cd8a" providerId="ADAL" clId="{E67DC1EB-A647-4833-95BB-CC277C7D81AC}" dt="2022-03-13T06:39:07.977" v="2093" actId="14100"/>
          <ac:spMkLst>
            <pc:docMk/>
            <pc:sldMk cId="1397007908" sldId="2076137357"/>
            <ac:spMk id="29" creationId="{52635BE3-9912-46B8-A8F5-C5025E312C0A}"/>
          </ac:spMkLst>
        </pc:spChg>
        <pc:spChg chg="add mod">
          <ac:chgData name="Ekaterina Elmikeyeva" userId="59f22de1-d2b3-411f-97f8-ad6893c2cd8a" providerId="ADAL" clId="{E67DC1EB-A647-4833-95BB-CC277C7D81AC}" dt="2022-03-13T06:38:57.225" v="2091" actId="14100"/>
          <ac:spMkLst>
            <pc:docMk/>
            <pc:sldMk cId="1397007908" sldId="2076137357"/>
            <ac:spMk id="30" creationId="{F4A85B28-7D6E-446C-9E22-D963212B4FA9}"/>
          </ac:spMkLst>
        </pc:spChg>
        <pc:spChg chg="add mod">
          <ac:chgData name="Ekaterina Elmikeyeva" userId="59f22de1-d2b3-411f-97f8-ad6893c2cd8a" providerId="ADAL" clId="{E67DC1EB-A647-4833-95BB-CC277C7D81AC}" dt="2022-03-13T06:39:02.067" v="2092" actId="14100"/>
          <ac:spMkLst>
            <pc:docMk/>
            <pc:sldMk cId="1397007908" sldId="2076137357"/>
            <ac:spMk id="31" creationId="{570B0F75-BC9C-4C55-AE44-CDBD7A63BB06}"/>
          </ac:spMkLst>
        </pc:spChg>
        <pc:spChg chg="add mod">
          <ac:chgData name="Ekaterina Elmikeyeva" userId="59f22de1-d2b3-411f-97f8-ad6893c2cd8a" providerId="ADAL" clId="{E67DC1EB-A647-4833-95BB-CC277C7D81AC}" dt="2022-03-13T06:38:51.118" v="2090" actId="14100"/>
          <ac:spMkLst>
            <pc:docMk/>
            <pc:sldMk cId="1397007908" sldId="2076137357"/>
            <ac:spMk id="32" creationId="{63402B38-C85F-481B-B7E3-CD030CB95975}"/>
          </ac:spMkLst>
        </pc:spChg>
        <pc:spChg chg="add mod">
          <ac:chgData name="Ekaterina Elmikeyeva" userId="59f22de1-d2b3-411f-97f8-ad6893c2cd8a" providerId="ADAL" clId="{E67DC1EB-A647-4833-95BB-CC277C7D81AC}" dt="2022-03-13T06:35:04.375" v="2065" actId="164"/>
          <ac:spMkLst>
            <pc:docMk/>
            <pc:sldMk cId="1397007908" sldId="2076137357"/>
            <ac:spMk id="33" creationId="{813BB994-C7CC-4A60-AA54-C7E4EC4EEF46}"/>
          </ac:spMkLst>
        </pc:spChg>
        <pc:spChg chg="add mod">
          <ac:chgData name="Ekaterina Elmikeyeva" userId="59f22de1-d2b3-411f-97f8-ad6893c2cd8a" providerId="ADAL" clId="{E67DC1EB-A647-4833-95BB-CC277C7D81AC}" dt="2022-03-13T06:38:05.071" v="2085" actId="14100"/>
          <ac:spMkLst>
            <pc:docMk/>
            <pc:sldMk cId="1397007908" sldId="2076137357"/>
            <ac:spMk id="34" creationId="{C7260BFD-3FC8-4A39-A95D-4F465CA04ECA}"/>
          </ac:spMkLst>
        </pc:spChg>
        <pc:spChg chg="add mod">
          <ac:chgData name="Ekaterina Elmikeyeva" userId="59f22de1-d2b3-411f-97f8-ad6893c2cd8a" providerId="ADAL" clId="{E67DC1EB-A647-4833-95BB-CC277C7D81AC}" dt="2022-03-13T06:35:04.375" v="2065" actId="164"/>
          <ac:spMkLst>
            <pc:docMk/>
            <pc:sldMk cId="1397007908" sldId="2076137357"/>
            <ac:spMk id="35" creationId="{0E0A9963-CACE-4A41-ABD1-5A7097873320}"/>
          </ac:spMkLst>
        </pc:spChg>
        <pc:spChg chg="add mod">
          <ac:chgData name="Ekaterina Elmikeyeva" userId="59f22de1-d2b3-411f-97f8-ad6893c2cd8a" providerId="ADAL" clId="{E67DC1EB-A647-4833-95BB-CC277C7D81AC}" dt="2022-03-13T06:36:33.073" v="2075" actId="14100"/>
          <ac:spMkLst>
            <pc:docMk/>
            <pc:sldMk cId="1397007908" sldId="2076137357"/>
            <ac:spMk id="36" creationId="{A9A5EB31-DA5E-49E5-B0F3-BD0BCDB75AF6}"/>
          </ac:spMkLst>
        </pc:spChg>
        <pc:spChg chg="add mod">
          <ac:chgData name="Ekaterina Elmikeyeva" userId="59f22de1-d2b3-411f-97f8-ad6893c2cd8a" providerId="ADAL" clId="{E67DC1EB-A647-4833-95BB-CC277C7D81AC}" dt="2022-03-13T06:41:47.579" v="2114" actId="14100"/>
          <ac:spMkLst>
            <pc:docMk/>
            <pc:sldMk cId="1397007908" sldId="2076137357"/>
            <ac:spMk id="37" creationId="{9CC60821-B309-4778-920F-1080A25BC2F0}"/>
          </ac:spMkLst>
        </pc:spChg>
        <pc:spChg chg="add mod">
          <ac:chgData name="Ekaterina Elmikeyeva" userId="59f22de1-d2b3-411f-97f8-ad6893c2cd8a" providerId="ADAL" clId="{E67DC1EB-A647-4833-95BB-CC277C7D81AC}" dt="2022-03-13T06:35:04.375" v="2065" actId="164"/>
          <ac:spMkLst>
            <pc:docMk/>
            <pc:sldMk cId="1397007908" sldId="2076137357"/>
            <ac:spMk id="38" creationId="{1C41E87D-4F06-46EE-AFC8-EF4D4A775D63}"/>
          </ac:spMkLst>
        </pc:spChg>
        <pc:spChg chg="add mod">
          <ac:chgData name="Ekaterina Elmikeyeva" userId="59f22de1-d2b3-411f-97f8-ad6893c2cd8a" providerId="ADAL" clId="{E67DC1EB-A647-4833-95BB-CC277C7D81AC}" dt="2022-03-13T06:35:04.375" v="2065" actId="164"/>
          <ac:spMkLst>
            <pc:docMk/>
            <pc:sldMk cId="1397007908" sldId="2076137357"/>
            <ac:spMk id="39" creationId="{BA4CE088-4F89-49B2-8A55-CD006FDC3C9B}"/>
          </ac:spMkLst>
        </pc:spChg>
        <pc:spChg chg="add mod">
          <ac:chgData name="Ekaterina Elmikeyeva" userId="59f22de1-d2b3-411f-97f8-ad6893c2cd8a" providerId="ADAL" clId="{E67DC1EB-A647-4833-95BB-CC277C7D81AC}" dt="2022-03-13T06:37:34.670" v="2081" actId="14100"/>
          <ac:spMkLst>
            <pc:docMk/>
            <pc:sldMk cId="1397007908" sldId="2076137357"/>
            <ac:spMk id="40" creationId="{D0832389-8E3D-409F-9C68-FA0BF33B08C0}"/>
          </ac:spMkLst>
        </pc:spChg>
        <pc:spChg chg="add mod">
          <ac:chgData name="Ekaterina Elmikeyeva" userId="59f22de1-d2b3-411f-97f8-ad6893c2cd8a" providerId="ADAL" clId="{E67DC1EB-A647-4833-95BB-CC277C7D81AC}" dt="2022-03-13T06:35:04.375" v="2065" actId="164"/>
          <ac:spMkLst>
            <pc:docMk/>
            <pc:sldMk cId="1397007908" sldId="2076137357"/>
            <ac:spMk id="41" creationId="{CED9A7BB-D073-4A6B-A6C8-69F308778BDB}"/>
          </ac:spMkLst>
        </pc:spChg>
        <pc:spChg chg="add mod">
          <ac:chgData name="Ekaterina Elmikeyeva" userId="59f22de1-d2b3-411f-97f8-ad6893c2cd8a" providerId="ADAL" clId="{E67DC1EB-A647-4833-95BB-CC277C7D81AC}" dt="2022-03-13T06:35:04.375" v="2065" actId="164"/>
          <ac:spMkLst>
            <pc:docMk/>
            <pc:sldMk cId="1397007908" sldId="2076137357"/>
            <ac:spMk id="42" creationId="{F81030B5-AAE4-4DE7-BD81-B1520DD57E8F}"/>
          </ac:spMkLst>
        </pc:spChg>
        <pc:spChg chg="add mod">
          <ac:chgData name="Ekaterina Elmikeyeva" userId="59f22de1-d2b3-411f-97f8-ad6893c2cd8a" providerId="ADAL" clId="{E67DC1EB-A647-4833-95BB-CC277C7D81AC}" dt="2022-03-13T06:35:04.375" v="2065" actId="164"/>
          <ac:spMkLst>
            <pc:docMk/>
            <pc:sldMk cId="1397007908" sldId="2076137357"/>
            <ac:spMk id="43" creationId="{1974B1C7-04D8-4B4F-B803-5238EEE276F6}"/>
          </ac:spMkLst>
        </pc:spChg>
        <pc:spChg chg="add mod">
          <ac:chgData name="Ekaterina Elmikeyeva" userId="59f22de1-d2b3-411f-97f8-ad6893c2cd8a" providerId="ADAL" clId="{E67DC1EB-A647-4833-95BB-CC277C7D81AC}" dt="2022-03-13T06:36:45.500" v="2076" actId="14100"/>
          <ac:spMkLst>
            <pc:docMk/>
            <pc:sldMk cId="1397007908" sldId="2076137357"/>
            <ac:spMk id="44" creationId="{919D4279-97B8-4E36-BAC5-3DFBC0D3657A}"/>
          </ac:spMkLst>
        </pc:spChg>
        <pc:spChg chg="add mod">
          <ac:chgData name="Ekaterina Elmikeyeva" userId="59f22de1-d2b3-411f-97f8-ad6893c2cd8a" providerId="ADAL" clId="{E67DC1EB-A647-4833-95BB-CC277C7D81AC}" dt="2022-03-13T06:38:45.751" v="2089" actId="14100"/>
          <ac:spMkLst>
            <pc:docMk/>
            <pc:sldMk cId="1397007908" sldId="2076137357"/>
            <ac:spMk id="45" creationId="{D310CA8A-65AD-4703-B970-C72E6B686A56}"/>
          </ac:spMkLst>
        </pc:spChg>
        <pc:spChg chg="add mod">
          <ac:chgData name="Ekaterina Elmikeyeva" userId="59f22de1-d2b3-411f-97f8-ad6893c2cd8a" providerId="ADAL" clId="{E67DC1EB-A647-4833-95BB-CC277C7D81AC}" dt="2022-03-13T06:36:20.784" v="2074" actId="14100"/>
          <ac:spMkLst>
            <pc:docMk/>
            <pc:sldMk cId="1397007908" sldId="2076137357"/>
            <ac:spMk id="46" creationId="{91891704-A92D-4119-A629-4D7F7AF0DC15}"/>
          </ac:spMkLst>
        </pc:spChg>
        <pc:spChg chg="add mod">
          <ac:chgData name="Ekaterina Elmikeyeva" userId="59f22de1-d2b3-411f-97f8-ad6893c2cd8a" providerId="ADAL" clId="{E67DC1EB-A647-4833-95BB-CC277C7D81AC}" dt="2022-03-13T06:35:04.375" v="2065" actId="164"/>
          <ac:spMkLst>
            <pc:docMk/>
            <pc:sldMk cId="1397007908" sldId="2076137357"/>
            <ac:spMk id="47" creationId="{56C9CEF7-A2FC-4A3B-99E5-5CCD9F9BC376}"/>
          </ac:spMkLst>
        </pc:spChg>
        <pc:spChg chg="add mod">
          <ac:chgData name="Ekaterina Elmikeyeva" userId="59f22de1-d2b3-411f-97f8-ad6893c2cd8a" providerId="ADAL" clId="{E67DC1EB-A647-4833-95BB-CC277C7D81AC}" dt="2022-03-13T06:37:11.120" v="2080" actId="14100"/>
          <ac:spMkLst>
            <pc:docMk/>
            <pc:sldMk cId="1397007908" sldId="2076137357"/>
            <ac:spMk id="48" creationId="{F70E77C3-3C22-480A-9402-F12FBD5740B7}"/>
          </ac:spMkLst>
        </pc:spChg>
        <pc:spChg chg="add mod">
          <ac:chgData name="Ekaterina Elmikeyeva" userId="59f22de1-d2b3-411f-97f8-ad6893c2cd8a" providerId="ADAL" clId="{E67DC1EB-A647-4833-95BB-CC277C7D81AC}" dt="2022-03-13T06:37:46.751" v="2084" actId="1036"/>
          <ac:spMkLst>
            <pc:docMk/>
            <pc:sldMk cId="1397007908" sldId="2076137357"/>
            <ac:spMk id="49" creationId="{38BECCEB-6036-4868-8573-223034C0AF4E}"/>
          </ac:spMkLst>
        </pc:spChg>
        <pc:spChg chg="add mod">
          <ac:chgData name="Ekaterina Elmikeyeva" userId="59f22de1-d2b3-411f-97f8-ad6893c2cd8a" providerId="ADAL" clId="{E67DC1EB-A647-4833-95BB-CC277C7D81AC}" dt="2022-03-13T06:41:22.699" v="2112" actId="14100"/>
          <ac:spMkLst>
            <pc:docMk/>
            <pc:sldMk cId="1397007908" sldId="2076137357"/>
            <ac:spMk id="50" creationId="{7A6C4AEA-628D-4589-B9D5-3EA4B1154766}"/>
          </ac:spMkLst>
        </pc:spChg>
        <pc:spChg chg="add mod">
          <ac:chgData name="Ekaterina Elmikeyeva" userId="59f22de1-d2b3-411f-97f8-ad6893c2cd8a" providerId="ADAL" clId="{E67DC1EB-A647-4833-95BB-CC277C7D81AC}" dt="2022-03-13T06:35:04.375" v="2065" actId="164"/>
          <ac:spMkLst>
            <pc:docMk/>
            <pc:sldMk cId="1397007908" sldId="2076137357"/>
            <ac:spMk id="51" creationId="{40B5EB4D-2D0E-4BF4-927B-0214EDA45714}"/>
          </ac:spMkLst>
        </pc:spChg>
        <pc:spChg chg="add mod">
          <ac:chgData name="Ekaterina Elmikeyeva" userId="59f22de1-d2b3-411f-97f8-ad6893c2cd8a" providerId="ADAL" clId="{E67DC1EB-A647-4833-95BB-CC277C7D81AC}" dt="2022-03-13T06:40:02.285" v="2104" actId="1037"/>
          <ac:spMkLst>
            <pc:docMk/>
            <pc:sldMk cId="1397007908" sldId="2076137357"/>
            <ac:spMk id="52" creationId="{30F333EF-0023-4C9D-9B31-ACFC3BE868D8}"/>
          </ac:spMkLst>
        </pc:spChg>
        <pc:spChg chg="add mod">
          <ac:chgData name="Ekaterina Elmikeyeva" userId="59f22de1-d2b3-411f-97f8-ad6893c2cd8a" providerId="ADAL" clId="{E67DC1EB-A647-4833-95BB-CC277C7D81AC}" dt="2022-03-13T06:35:04.375" v="2065" actId="164"/>
          <ac:spMkLst>
            <pc:docMk/>
            <pc:sldMk cId="1397007908" sldId="2076137357"/>
            <ac:spMk id="53" creationId="{0CC8D7DE-3722-447E-BE6A-50E284BA6924}"/>
          </ac:spMkLst>
        </pc:spChg>
        <pc:spChg chg="add mod">
          <ac:chgData name="Ekaterina Elmikeyeva" userId="59f22de1-d2b3-411f-97f8-ad6893c2cd8a" providerId="ADAL" clId="{E67DC1EB-A647-4833-95BB-CC277C7D81AC}" dt="2022-03-13T06:38:15.855" v="2086" actId="14100"/>
          <ac:spMkLst>
            <pc:docMk/>
            <pc:sldMk cId="1397007908" sldId="2076137357"/>
            <ac:spMk id="54" creationId="{993483E5-D56C-44D3-B8EA-0A5E1121CB26}"/>
          </ac:spMkLst>
        </pc:spChg>
        <pc:spChg chg="add mod">
          <ac:chgData name="Ekaterina Elmikeyeva" userId="59f22de1-d2b3-411f-97f8-ad6893c2cd8a" providerId="ADAL" clId="{E67DC1EB-A647-4833-95BB-CC277C7D81AC}" dt="2022-03-13T06:35:04.375" v="2065" actId="164"/>
          <ac:spMkLst>
            <pc:docMk/>
            <pc:sldMk cId="1397007908" sldId="2076137357"/>
            <ac:spMk id="55" creationId="{5ECEBB13-6E7F-4FE1-A48D-367F94AD155C}"/>
          </ac:spMkLst>
        </pc:spChg>
        <pc:spChg chg="add mod">
          <ac:chgData name="Ekaterina Elmikeyeva" userId="59f22de1-d2b3-411f-97f8-ad6893c2cd8a" providerId="ADAL" clId="{E67DC1EB-A647-4833-95BB-CC277C7D81AC}" dt="2022-03-13T06:38:40.358" v="2088" actId="14100"/>
          <ac:spMkLst>
            <pc:docMk/>
            <pc:sldMk cId="1397007908" sldId="2076137357"/>
            <ac:spMk id="56" creationId="{629B81C8-B9D6-4DE6-9F49-C26E59F87F9F}"/>
          </ac:spMkLst>
        </pc:spChg>
        <pc:spChg chg="add mod">
          <ac:chgData name="Ekaterina Elmikeyeva" userId="59f22de1-d2b3-411f-97f8-ad6893c2cd8a" providerId="ADAL" clId="{E67DC1EB-A647-4833-95BB-CC277C7D81AC}" dt="2022-03-13T06:41:36.419" v="2113" actId="14100"/>
          <ac:spMkLst>
            <pc:docMk/>
            <pc:sldMk cId="1397007908" sldId="2076137357"/>
            <ac:spMk id="57" creationId="{0FFF1C09-7C52-437C-9358-684D1107E5E5}"/>
          </ac:spMkLst>
        </pc:spChg>
        <pc:spChg chg="add mod">
          <ac:chgData name="Ekaterina Elmikeyeva" userId="59f22de1-d2b3-411f-97f8-ad6893c2cd8a" providerId="ADAL" clId="{E67DC1EB-A647-4833-95BB-CC277C7D81AC}" dt="2022-03-13T06:35:04.375" v="2065" actId="164"/>
          <ac:spMkLst>
            <pc:docMk/>
            <pc:sldMk cId="1397007908" sldId="2076137357"/>
            <ac:spMk id="58" creationId="{FA538F10-DA8D-4C48-B1E7-3527AC454EBB}"/>
          </ac:spMkLst>
        </pc:spChg>
        <pc:spChg chg="add mod">
          <ac:chgData name="Ekaterina Elmikeyeva" userId="59f22de1-d2b3-411f-97f8-ad6893c2cd8a" providerId="ADAL" clId="{E67DC1EB-A647-4833-95BB-CC277C7D81AC}" dt="2022-03-13T06:35:04.375" v="2065" actId="164"/>
          <ac:spMkLst>
            <pc:docMk/>
            <pc:sldMk cId="1397007908" sldId="2076137357"/>
            <ac:spMk id="59" creationId="{4469935D-9D79-48F9-A80B-4F53A4E6AB14}"/>
          </ac:spMkLst>
        </pc:spChg>
        <pc:grpChg chg="add mod">
          <ac:chgData name="Ekaterina Elmikeyeva" userId="59f22de1-d2b3-411f-97f8-ad6893c2cd8a" providerId="ADAL" clId="{E67DC1EB-A647-4833-95BB-CC277C7D81AC}" dt="2022-03-13T06:35:45.986" v="2073" actId="14100"/>
          <ac:grpSpMkLst>
            <pc:docMk/>
            <pc:sldMk cId="1397007908" sldId="2076137357"/>
            <ac:grpSpMk id="3" creationId="{FB41C20F-242A-409D-8257-0EAAC23567F6}"/>
          </ac:grpSpMkLst>
        </pc:grpChg>
        <pc:picChg chg="del">
          <ac:chgData name="Ekaterina Elmikeyeva" userId="59f22de1-d2b3-411f-97f8-ad6893c2cd8a" providerId="ADAL" clId="{E67DC1EB-A647-4833-95BB-CC277C7D81AC}" dt="2022-03-13T06:34:32.634" v="2057" actId="478"/>
          <ac:picMkLst>
            <pc:docMk/>
            <pc:sldMk cId="1397007908" sldId="2076137357"/>
            <ac:picMk id="7" creationId="{2640D0FC-1476-40AA-9041-EC9BCD38508D}"/>
          </ac:picMkLst>
        </pc:picChg>
        <pc:picChg chg="add mod">
          <ac:chgData name="Ekaterina Elmikeyeva" userId="59f22de1-d2b3-411f-97f8-ad6893c2cd8a" providerId="ADAL" clId="{E67DC1EB-A647-4833-95BB-CC277C7D81AC}" dt="2022-03-13T06:35:04.375" v="2065" actId="164"/>
          <ac:picMkLst>
            <pc:docMk/>
            <pc:sldMk cId="1397007908" sldId="2076137357"/>
            <ac:picMk id="14" creationId="{60C51C87-CAEC-474D-806F-A4808E3C11A3}"/>
          </ac:picMkLst>
        </pc:picChg>
        <pc:cxnChg chg="ord">
          <ac:chgData name="Ekaterina Elmikeyeva" userId="59f22de1-d2b3-411f-97f8-ad6893c2cd8a" providerId="ADAL" clId="{E67DC1EB-A647-4833-95BB-CC277C7D81AC}" dt="2022-03-13T06:35:31.646" v="2071" actId="166"/>
          <ac:cxnSpMkLst>
            <pc:docMk/>
            <pc:sldMk cId="1397007908" sldId="2076137357"/>
            <ac:cxnSpMk id="9" creationId="{3FDB6740-4B08-4B94-B616-9A12E3A9AC1C}"/>
          </ac:cxnSpMkLst>
        </pc:cxnChg>
      </pc:sldChg>
      <pc:sldChg chg="add del">
        <pc:chgData name="Ekaterina Elmikeyeva" userId="59f22de1-d2b3-411f-97f8-ad6893c2cd8a" providerId="ADAL" clId="{E67DC1EB-A647-4833-95BB-CC277C7D81AC}" dt="2022-03-13T06:25:50.384" v="1989"/>
        <pc:sldMkLst>
          <pc:docMk/>
          <pc:sldMk cId="4181200507" sldId="2076137357"/>
        </pc:sldMkLst>
      </pc:sldChg>
      <pc:sldMasterChg chg="delSp mod addSldLayout delSldLayout modSldLayout">
        <pc:chgData name="Ekaterina Elmikeyeva" userId="59f22de1-d2b3-411f-97f8-ad6893c2cd8a" providerId="ADAL" clId="{E67DC1EB-A647-4833-95BB-CC277C7D81AC}" dt="2022-03-11T10:30:39.204" v="63" actId="478"/>
        <pc:sldMasterMkLst>
          <pc:docMk/>
          <pc:sldMasterMk cId="304231658" sldId="2147483768"/>
        </pc:sldMasterMkLst>
        <pc:spChg chg="del">
          <ac:chgData name="Ekaterina Elmikeyeva" userId="59f22de1-d2b3-411f-97f8-ad6893c2cd8a" providerId="ADAL" clId="{E67DC1EB-A647-4833-95BB-CC277C7D81AC}" dt="2022-03-11T10:28:04.092" v="60" actId="478"/>
          <ac:spMkLst>
            <pc:docMk/>
            <pc:sldMasterMk cId="304231658" sldId="2147483768"/>
            <ac:spMk id="17" creationId="{1E37FEA7-CA51-4399-92F6-AB705B7FF650}"/>
          </ac:spMkLst>
        </pc:spChg>
        <pc:picChg chg="del">
          <ac:chgData name="Ekaterina Elmikeyeva" userId="59f22de1-d2b3-411f-97f8-ad6893c2cd8a" providerId="ADAL" clId="{E67DC1EB-A647-4833-95BB-CC277C7D81AC}" dt="2022-03-11T10:28:01.290" v="59" actId="478"/>
          <ac:picMkLst>
            <pc:docMk/>
            <pc:sldMasterMk cId="304231658" sldId="2147483768"/>
            <ac:picMk id="12" creationId="{50908C7C-E096-4B50-9AD8-7AF3F5E717FE}"/>
          </ac:picMkLst>
        </pc:picChg>
        <pc:sldLayoutChg chg="delSp mod">
          <pc:chgData name="Ekaterina Elmikeyeva" userId="59f22de1-d2b3-411f-97f8-ad6893c2cd8a" providerId="ADAL" clId="{E67DC1EB-A647-4833-95BB-CC277C7D81AC}" dt="2022-03-11T10:30:28.866" v="62" actId="478"/>
          <pc:sldLayoutMkLst>
            <pc:docMk/>
            <pc:sldMasterMk cId="304231658" sldId="2147483768"/>
            <pc:sldLayoutMk cId="3519975796" sldId="2147483769"/>
          </pc:sldLayoutMkLst>
          <pc:spChg chg="del">
            <ac:chgData name="Ekaterina Elmikeyeva" userId="59f22de1-d2b3-411f-97f8-ad6893c2cd8a" providerId="ADAL" clId="{E67DC1EB-A647-4833-95BB-CC277C7D81AC}" dt="2022-03-11T10:30:28.866" v="62" actId="478"/>
            <ac:spMkLst>
              <pc:docMk/>
              <pc:sldMasterMk cId="304231658" sldId="2147483768"/>
              <pc:sldLayoutMk cId="3519975796" sldId="2147483769"/>
              <ac:spMk id="14" creationId="{64A8B58C-CD7F-6F4B-B6E8-178EEF4B15DC}"/>
            </ac:spMkLst>
          </pc:spChg>
          <pc:picChg chg="del">
            <ac:chgData name="Ekaterina Elmikeyeva" userId="59f22de1-d2b3-411f-97f8-ad6893c2cd8a" providerId="ADAL" clId="{E67DC1EB-A647-4833-95BB-CC277C7D81AC}" dt="2022-03-11T10:28:12.003" v="61" actId="478"/>
            <ac:picMkLst>
              <pc:docMk/>
              <pc:sldMasterMk cId="304231658" sldId="2147483768"/>
              <pc:sldLayoutMk cId="3519975796" sldId="2147483769"/>
              <ac:picMk id="15" creationId="{BDDF8B79-0449-724D-9AE1-DD5080E117A4}"/>
            </ac:picMkLst>
          </pc:picChg>
        </pc:sldLayoutChg>
        <pc:sldLayoutChg chg="delSp mod">
          <pc:chgData name="Ekaterina Elmikeyeva" userId="59f22de1-d2b3-411f-97f8-ad6893c2cd8a" providerId="ADAL" clId="{E67DC1EB-A647-4833-95BB-CC277C7D81AC}" dt="2022-03-11T10:30:39.204" v="63" actId="478"/>
          <pc:sldLayoutMkLst>
            <pc:docMk/>
            <pc:sldMasterMk cId="304231658" sldId="2147483768"/>
            <pc:sldLayoutMk cId="2615853551" sldId="2147483770"/>
          </pc:sldLayoutMkLst>
          <pc:spChg chg="del">
            <ac:chgData name="Ekaterina Elmikeyeva" userId="59f22de1-d2b3-411f-97f8-ad6893c2cd8a" providerId="ADAL" clId="{E67DC1EB-A647-4833-95BB-CC277C7D81AC}" dt="2022-03-11T10:30:39.204" v="63" actId="478"/>
            <ac:spMkLst>
              <pc:docMk/>
              <pc:sldMasterMk cId="304231658" sldId="2147483768"/>
              <pc:sldLayoutMk cId="2615853551" sldId="2147483770"/>
              <ac:spMk id="13" creationId="{B0C6AF5C-E29A-9E49-801E-0A1C09DFDE5F}"/>
            </ac:spMkLst>
          </pc:spChg>
        </pc:sldLayoutChg>
        <pc:sldLayoutChg chg="delSp mod">
          <pc:chgData name="Ekaterina Elmikeyeva" userId="59f22de1-d2b3-411f-97f8-ad6893c2cd8a" providerId="ADAL" clId="{E67DC1EB-A647-4833-95BB-CC277C7D81AC}" dt="2022-03-11T10:23:14.790" v="53" actId="478"/>
          <pc:sldLayoutMkLst>
            <pc:docMk/>
            <pc:sldMasterMk cId="304231658" sldId="2147483768"/>
            <pc:sldLayoutMk cId="2244912237" sldId="2147483779"/>
          </pc:sldLayoutMkLst>
          <pc:grpChg chg="del">
            <ac:chgData name="Ekaterina Elmikeyeva" userId="59f22de1-d2b3-411f-97f8-ad6893c2cd8a" providerId="ADAL" clId="{E67DC1EB-A647-4833-95BB-CC277C7D81AC}" dt="2022-03-11T10:23:14.790" v="53" actId="478"/>
            <ac:grpSpMkLst>
              <pc:docMk/>
              <pc:sldMasterMk cId="304231658" sldId="2147483768"/>
              <pc:sldLayoutMk cId="2244912237" sldId="2147483779"/>
              <ac:grpSpMk id="4" creationId="{9CC8A4CC-C6DD-674E-9755-C2307DA101AD}"/>
            </ac:grpSpMkLst>
          </pc:grpChg>
        </pc:sldLayoutChg>
        <pc:sldLayoutChg chg="delSp mod">
          <pc:chgData name="Ekaterina Elmikeyeva" userId="59f22de1-d2b3-411f-97f8-ad6893c2cd8a" providerId="ADAL" clId="{E67DC1EB-A647-4833-95BB-CC277C7D81AC}" dt="2022-03-11T10:23:10.611" v="52" actId="478"/>
          <pc:sldLayoutMkLst>
            <pc:docMk/>
            <pc:sldMasterMk cId="304231658" sldId="2147483768"/>
            <pc:sldLayoutMk cId="441335916" sldId="2147483780"/>
          </pc:sldLayoutMkLst>
          <pc:spChg chg="del">
            <ac:chgData name="Ekaterina Elmikeyeva" userId="59f22de1-d2b3-411f-97f8-ad6893c2cd8a" providerId="ADAL" clId="{E67DC1EB-A647-4833-95BB-CC277C7D81AC}" dt="2022-03-11T10:23:07.996" v="51" actId="478"/>
            <ac:spMkLst>
              <pc:docMk/>
              <pc:sldMasterMk cId="304231658" sldId="2147483768"/>
              <pc:sldLayoutMk cId="441335916" sldId="2147483780"/>
              <ac:spMk id="2" creationId="{503DB4AB-A9DE-4660-939A-CBDF75AC178E}"/>
            </ac:spMkLst>
          </pc:spChg>
          <pc:spChg chg="del">
            <ac:chgData name="Ekaterina Elmikeyeva" userId="59f22de1-d2b3-411f-97f8-ad6893c2cd8a" providerId="ADAL" clId="{E67DC1EB-A647-4833-95BB-CC277C7D81AC}" dt="2022-03-11T10:23:10.611" v="52" actId="478"/>
            <ac:spMkLst>
              <pc:docMk/>
              <pc:sldMasterMk cId="304231658" sldId="2147483768"/>
              <pc:sldLayoutMk cId="441335916" sldId="2147483780"/>
              <ac:spMk id="14" creationId="{64A8B58C-CD7F-6F4B-B6E8-178EEF4B15DC}"/>
            </ac:spMkLst>
          </pc:spChg>
          <pc:picChg chg="del">
            <ac:chgData name="Ekaterina Elmikeyeva" userId="59f22de1-d2b3-411f-97f8-ad6893c2cd8a" providerId="ADAL" clId="{E67DC1EB-A647-4833-95BB-CC277C7D81AC}" dt="2022-03-11T10:23:05.332" v="50" actId="478"/>
            <ac:picMkLst>
              <pc:docMk/>
              <pc:sldMasterMk cId="304231658" sldId="2147483768"/>
              <pc:sldLayoutMk cId="441335916" sldId="2147483780"/>
              <ac:picMk id="15" creationId="{BDDF8B79-0449-724D-9AE1-DD5080E117A4}"/>
            </ac:picMkLst>
          </pc:picChg>
        </pc:sldLayoutChg>
        <pc:sldLayoutChg chg="delSp mod">
          <pc:chgData name="Ekaterina Elmikeyeva" userId="59f22de1-d2b3-411f-97f8-ad6893c2cd8a" providerId="ADAL" clId="{E67DC1EB-A647-4833-95BB-CC277C7D81AC}" dt="2022-03-11T10:22:59.238" v="49" actId="478"/>
          <pc:sldLayoutMkLst>
            <pc:docMk/>
            <pc:sldMasterMk cId="304231658" sldId="2147483768"/>
            <pc:sldLayoutMk cId="3842440314" sldId="2147483796"/>
          </pc:sldLayoutMkLst>
          <pc:grpChg chg="del">
            <ac:chgData name="Ekaterina Elmikeyeva" userId="59f22de1-d2b3-411f-97f8-ad6893c2cd8a" providerId="ADAL" clId="{E67DC1EB-A647-4833-95BB-CC277C7D81AC}" dt="2022-03-11T10:22:59.238" v="49" actId="478"/>
            <ac:grpSpMkLst>
              <pc:docMk/>
              <pc:sldMasterMk cId="304231658" sldId="2147483768"/>
              <pc:sldLayoutMk cId="3842440314" sldId="2147483796"/>
              <ac:grpSpMk id="6" creationId="{00000000-0000-0000-0000-000000000000}"/>
            </ac:grpSpMkLst>
          </pc:grpChg>
        </pc:sldLayoutChg>
        <pc:sldLayoutChg chg="delSp mod">
          <pc:chgData name="Ekaterina Elmikeyeva" userId="59f22de1-d2b3-411f-97f8-ad6893c2cd8a" providerId="ADAL" clId="{E67DC1EB-A647-4833-95BB-CC277C7D81AC}" dt="2022-03-11T10:22:53.733" v="48" actId="478"/>
          <pc:sldLayoutMkLst>
            <pc:docMk/>
            <pc:sldMasterMk cId="304231658" sldId="2147483768"/>
            <pc:sldLayoutMk cId="1024545609" sldId="2147483797"/>
          </pc:sldLayoutMkLst>
          <pc:picChg chg="del">
            <ac:chgData name="Ekaterina Elmikeyeva" userId="59f22de1-d2b3-411f-97f8-ad6893c2cd8a" providerId="ADAL" clId="{E67DC1EB-A647-4833-95BB-CC277C7D81AC}" dt="2022-03-11T10:22:53.733" v="48" actId="478"/>
            <ac:picMkLst>
              <pc:docMk/>
              <pc:sldMasterMk cId="304231658" sldId="2147483768"/>
              <pc:sldLayoutMk cId="1024545609" sldId="2147483797"/>
              <ac:picMk id="4" creationId="{3674B8A7-CF90-4430-B184-516F8D5E0D09}"/>
            </ac:picMkLst>
          </pc:picChg>
        </pc:sldLayoutChg>
        <pc:sldLayoutChg chg="new mod">
          <pc:chgData name="Ekaterina Elmikeyeva" userId="59f22de1-d2b3-411f-97f8-ad6893c2cd8a" providerId="ADAL" clId="{E67DC1EB-A647-4833-95BB-CC277C7D81AC}" dt="2022-03-11T10:27:53.334" v="58" actId="11236"/>
          <pc:sldLayoutMkLst>
            <pc:docMk/>
            <pc:sldMasterMk cId="304231658" sldId="2147483768"/>
            <pc:sldLayoutMk cId="235955937" sldId="2147483798"/>
          </pc:sldLayoutMkLst>
        </pc:sldLayoutChg>
        <pc:sldLayoutChg chg="addSp delSp add del mod">
          <pc:chgData name="Ekaterina Elmikeyeva" userId="59f22de1-d2b3-411f-97f8-ad6893c2cd8a" providerId="ADAL" clId="{E67DC1EB-A647-4833-95BB-CC277C7D81AC}" dt="2022-03-11T10:27:09.473" v="57" actId="2696"/>
          <pc:sldLayoutMkLst>
            <pc:docMk/>
            <pc:sldMasterMk cId="304231658" sldId="2147483768"/>
            <pc:sldLayoutMk cId="311416594" sldId="2147483798"/>
          </pc:sldLayoutMkLst>
          <pc:spChg chg="add del">
            <ac:chgData name="Ekaterina Elmikeyeva" userId="59f22de1-d2b3-411f-97f8-ad6893c2cd8a" providerId="ADAL" clId="{E67DC1EB-A647-4833-95BB-CC277C7D81AC}" dt="2022-03-11T10:27:03.877" v="56" actId="478"/>
            <ac:spMkLst>
              <pc:docMk/>
              <pc:sldMasterMk cId="304231658" sldId="2147483768"/>
              <pc:sldLayoutMk cId="311416594" sldId="2147483798"/>
              <ac:spMk id="3" creationId="{00000000-0000-0000-0000-000000000000}"/>
            </ac:spMkLst>
          </pc:spChg>
        </pc:sldLayoutChg>
      </pc:sldMasterChg>
      <pc:sldMasterChg chg="modSldLayout">
        <pc:chgData name="Ekaterina Elmikeyeva" userId="59f22de1-d2b3-411f-97f8-ad6893c2cd8a" providerId="ADAL" clId="{E67DC1EB-A647-4833-95BB-CC277C7D81AC}" dt="2022-03-11T10:22:45.918" v="47" actId="478"/>
        <pc:sldMasterMkLst>
          <pc:docMk/>
          <pc:sldMasterMk cId="1920175717" sldId="2147483781"/>
        </pc:sldMasterMkLst>
        <pc:sldLayoutChg chg="delSp mod">
          <pc:chgData name="Ekaterina Elmikeyeva" userId="59f22de1-d2b3-411f-97f8-ad6893c2cd8a" providerId="ADAL" clId="{E67DC1EB-A647-4833-95BB-CC277C7D81AC}" dt="2022-03-11T10:21:47.298" v="21" actId="478"/>
          <pc:sldLayoutMkLst>
            <pc:docMk/>
            <pc:sldMasterMk cId="1920175717" sldId="2147483781"/>
            <pc:sldLayoutMk cId="155688423" sldId="2147483782"/>
          </pc:sldLayoutMkLst>
          <pc:spChg chg="del">
            <ac:chgData name="Ekaterina Elmikeyeva" userId="59f22de1-d2b3-411f-97f8-ad6893c2cd8a" providerId="ADAL" clId="{E67DC1EB-A647-4833-95BB-CC277C7D81AC}" dt="2022-03-11T10:21:47.298" v="21" actId="478"/>
            <ac:spMkLst>
              <pc:docMk/>
              <pc:sldMasterMk cId="1920175717" sldId="2147483781"/>
              <pc:sldLayoutMk cId="155688423" sldId="2147483782"/>
              <ac:spMk id="14" creationId="{64A8B58C-CD7F-6F4B-B6E8-178EEF4B15DC}"/>
            </ac:spMkLst>
          </pc:spChg>
          <pc:picChg chg="del">
            <ac:chgData name="Ekaterina Elmikeyeva" userId="59f22de1-d2b3-411f-97f8-ad6893c2cd8a" providerId="ADAL" clId="{E67DC1EB-A647-4833-95BB-CC277C7D81AC}" dt="2022-03-11T10:21:42.874" v="20" actId="478"/>
            <ac:picMkLst>
              <pc:docMk/>
              <pc:sldMasterMk cId="1920175717" sldId="2147483781"/>
              <pc:sldLayoutMk cId="155688423" sldId="2147483782"/>
              <ac:picMk id="15" creationId="{BDDF8B79-0449-724D-9AE1-DD5080E117A4}"/>
            </ac:picMkLst>
          </pc:picChg>
        </pc:sldLayoutChg>
        <pc:sldLayoutChg chg="delSp modSp mod">
          <pc:chgData name="Ekaterina Elmikeyeva" userId="59f22de1-d2b3-411f-97f8-ad6893c2cd8a" providerId="ADAL" clId="{E67DC1EB-A647-4833-95BB-CC277C7D81AC}" dt="2022-03-11T10:22:08.326" v="44" actId="478"/>
          <pc:sldLayoutMkLst>
            <pc:docMk/>
            <pc:sldMasterMk cId="1920175717" sldId="2147483781"/>
            <pc:sldLayoutMk cId="24437108" sldId="2147483783"/>
          </pc:sldLayoutMkLst>
          <pc:spChg chg="del">
            <ac:chgData name="Ekaterina Elmikeyeva" userId="59f22de1-d2b3-411f-97f8-ad6893c2cd8a" providerId="ADAL" clId="{E67DC1EB-A647-4833-95BB-CC277C7D81AC}" dt="2022-03-11T10:21:54.684" v="22" actId="478"/>
            <ac:spMkLst>
              <pc:docMk/>
              <pc:sldMasterMk cId="1920175717" sldId="2147483781"/>
              <pc:sldLayoutMk cId="24437108" sldId="2147483783"/>
              <ac:spMk id="13" creationId="{B0C6AF5C-E29A-9E49-801E-0A1C09DFDE5F}"/>
            </ac:spMkLst>
          </pc:spChg>
          <pc:picChg chg="del mod">
            <ac:chgData name="Ekaterina Elmikeyeva" userId="59f22de1-d2b3-411f-97f8-ad6893c2cd8a" providerId="ADAL" clId="{E67DC1EB-A647-4833-95BB-CC277C7D81AC}" dt="2022-03-11T10:22:05.771" v="43" actId="478"/>
            <ac:picMkLst>
              <pc:docMk/>
              <pc:sldMasterMk cId="1920175717" sldId="2147483781"/>
              <pc:sldLayoutMk cId="24437108" sldId="2147483783"/>
              <ac:picMk id="8" creationId="{60F9A2CE-31BE-CB49-98C4-EAE0F449CABA}"/>
            </ac:picMkLst>
          </pc:picChg>
          <pc:picChg chg="del">
            <ac:chgData name="Ekaterina Elmikeyeva" userId="59f22de1-d2b3-411f-97f8-ad6893c2cd8a" providerId="ADAL" clId="{E67DC1EB-A647-4833-95BB-CC277C7D81AC}" dt="2022-03-11T10:22:08.326" v="44" actId="478"/>
            <ac:picMkLst>
              <pc:docMk/>
              <pc:sldMasterMk cId="1920175717" sldId="2147483781"/>
              <pc:sldLayoutMk cId="24437108" sldId="2147483783"/>
              <ac:picMk id="14" creationId="{6BFF7639-E4DF-3741-90C7-2DFCD9D26A08}"/>
            </ac:picMkLst>
          </pc:picChg>
        </pc:sldLayoutChg>
        <pc:sldLayoutChg chg="delSp mod">
          <pc:chgData name="Ekaterina Elmikeyeva" userId="59f22de1-d2b3-411f-97f8-ad6893c2cd8a" providerId="ADAL" clId="{E67DC1EB-A647-4833-95BB-CC277C7D81AC}" dt="2022-03-11T10:22:45.918" v="47" actId="478"/>
          <pc:sldLayoutMkLst>
            <pc:docMk/>
            <pc:sldMasterMk cId="1920175717" sldId="2147483781"/>
            <pc:sldLayoutMk cId="427373775" sldId="2147483793"/>
          </pc:sldLayoutMkLst>
          <pc:spChg chg="del">
            <ac:chgData name="Ekaterina Elmikeyeva" userId="59f22de1-d2b3-411f-97f8-ad6893c2cd8a" providerId="ADAL" clId="{E67DC1EB-A647-4833-95BB-CC277C7D81AC}" dt="2022-03-11T10:22:43.412" v="46" actId="478"/>
            <ac:spMkLst>
              <pc:docMk/>
              <pc:sldMasterMk cId="1920175717" sldId="2147483781"/>
              <pc:sldLayoutMk cId="427373775" sldId="2147483793"/>
              <ac:spMk id="2" creationId="{503DB4AB-A9DE-4660-939A-CBDF75AC178E}"/>
            </ac:spMkLst>
          </pc:spChg>
          <pc:spChg chg="del">
            <ac:chgData name="Ekaterina Elmikeyeva" userId="59f22de1-d2b3-411f-97f8-ad6893c2cd8a" providerId="ADAL" clId="{E67DC1EB-A647-4833-95BB-CC277C7D81AC}" dt="2022-03-11T10:22:45.918" v="47" actId="478"/>
            <ac:spMkLst>
              <pc:docMk/>
              <pc:sldMasterMk cId="1920175717" sldId="2147483781"/>
              <pc:sldLayoutMk cId="427373775" sldId="2147483793"/>
              <ac:spMk id="14" creationId="{64A8B58C-CD7F-6F4B-B6E8-178EEF4B15DC}"/>
            </ac:spMkLst>
          </pc:spChg>
          <pc:picChg chg="del">
            <ac:chgData name="Ekaterina Elmikeyeva" userId="59f22de1-d2b3-411f-97f8-ad6893c2cd8a" providerId="ADAL" clId="{E67DC1EB-A647-4833-95BB-CC277C7D81AC}" dt="2022-03-11T10:22:40.189" v="45" actId="478"/>
            <ac:picMkLst>
              <pc:docMk/>
              <pc:sldMasterMk cId="1920175717" sldId="2147483781"/>
              <pc:sldLayoutMk cId="427373775" sldId="2147483793"/>
              <ac:picMk id="15" creationId="{BDDF8B79-0449-724D-9AE1-DD5080E117A4}"/>
            </ac:picMkLst>
          </pc:picChg>
        </pc:sldLayoutChg>
      </pc:sldMasterChg>
    </pc:docChg>
  </pc:docChgLst>
  <pc:docChgLst>
    <pc:chgData name="Konstantin Dudnikov" userId="0cfa658a-2528-43cc-b063-55b3a0d74f95" providerId="ADAL" clId="{B2CC87D0-EEAA-4434-ACE4-4E3324C6C05A}"/>
    <pc:docChg chg="custSel addSld delSld modSld sldOrd">
      <pc:chgData name="Konstantin Dudnikov" userId="0cfa658a-2528-43cc-b063-55b3a0d74f95" providerId="ADAL" clId="{B2CC87D0-EEAA-4434-ACE4-4E3324C6C05A}" dt="2021-11-17T15:08:53.158" v="231" actId="14100"/>
      <pc:docMkLst>
        <pc:docMk/>
      </pc:docMkLst>
      <pc:sldChg chg="delSp modSp mod">
        <pc:chgData name="Konstantin Dudnikov" userId="0cfa658a-2528-43cc-b063-55b3a0d74f95" providerId="ADAL" clId="{B2CC87D0-EEAA-4434-ACE4-4E3324C6C05A}" dt="2021-11-17T15:05:27.284" v="225" actId="20577"/>
        <pc:sldMkLst>
          <pc:docMk/>
          <pc:sldMk cId="2447002939" sldId="256"/>
        </pc:sldMkLst>
        <pc:spChg chg="mod">
          <ac:chgData name="Konstantin Dudnikov" userId="0cfa658a-2528-43cc-b063-55b3a0d74f95" providerId="ADAL" clId="{B2CC87D0-EEAA-4434-ACE4-4E3324C6C05A}" dt="2021-11-17T15:05:09.311" v="179" actId="20577"/>
          <ac:spMkLst>
            <pc:docMk/>
            <pc:sldMk cId="2447002939" sldId="256"/>
            <ac:spMk id="2" creationId="{8A922E20-F83F-47CA-BD3B-A363F79934CB}"/>
          </ac:spMkLst>
        </pc:spChg>
        <pc:spChg chg="mod">
          <ac:chgData name="Konstantin Dudnikov" userId="0cfa658a-2528-43cc-b063-55b3a0d74f95" providerId="ADAL" clId="{B2CC87D0-EEAA-4434-ACE4-4E3324C6C05A}" dt="2021-11-17T15:05:27.284" v="225" actId="20577"/>
          <ac:spMkLst>
            <pc:docMk/>
            <pc:sldMk cId="2447002939" sldId="256"/>
            <ac:spMk id="3" creationId="{7CB5983F-48B7-484D-95A4-081A3A2C9B70}"/>
          </ac:spMkLst>
        </pc:spChg>
        <pc:spChg chg="mod">
          <ac:chgData name="Konstantin Dudnikov" userId="0cfa658a-2528-43cc-b063-55b3a0d74f95" providerId="ADAL" clId="{B2CC87D0-EEAA-4434-ACE4-4E3324C6C05A}" dt="2021-11-17T14:28:17.169" v="92" actId="207"/>
          <ac:spMkLst>
            <pc:docMk/>
            <pc:sldMk cId="2447002939" sldId="256"/>
            <ac:spMk id="4" creationId="{A147EB35-F95B-43E9-BD2C-E94EFD993FA2}"/>
          </ac:spMkLst>
        </pc:spChg>
        <pc:spChg chg="mod">
          <ac:chgData name="Konstantin Dudnikov" userId="0cfa658a-2528-43cc-b063-55b3a0d74f95" providerId="ADAL" clId="{B2CC87D0-EEAA-4434-ACE4-4E3324C6C05A}" dt="2021-11-17T15:04:24.855" v="163" actId="20577"/>
          <ac:spMkLst>
            <pc:docMk/>
            <pc:sldMk cId="2447002939" sldId="256"/>
            <ac:spMk id="5" creationId="{1401465C-5239-4741-9B70-C1C79C791C11}"/>
          </ac:spMkLst>
        </pc:spChg>
        <pc:picChg chg="del">
          <ac:chgData name="Konstantin Dudnikov" userId="0cfa658a-2528-43cc-b063-55b3a0d74f95" providerId="ADAL" clId="{B2CC87D0-EEAA-4434-ACE4-4E3324C6C05A}" dt="2021-11-17T14:24:22.578" v="1" actId="478"/>
          <ac:picMkLst>
            <pc:docMk/>
            <pc:sldMk cId="2447002939" sldId="256"/>
            <ac:picMk id="6" creationId="{995B5512-A6BB-49D7-87E7-DA64AC41F248}"/>
          </ac:picMkLst>
        </pc:picChg>
      </pc:sldChg>
      <pc:sldChg chg="del">
        <pc:chgData name="Konstantin Dudnikov" userId="0cfa658a-2528-43cc-b063-55b3a0d74f95" providerId="ADAL" clId="{B2CC87D0-EEAA-4434-ACE4-4E3324C6C05A}" dt="2021-11-17T14:24:56.416" v="33" actId="47"/>
        <pc:sldMkLst>
          <pc:docMk/>
          <pc:sldMk cId="1642646600" sldId="262"/>
        </pc:sldMkLst>
      </pc:sldChg>
      <pc:sldChg chg="del">
        <pc:chgData name="Konstantin Dudnikov" userId="0cfa658a-2528-43cc-b063-55b3a0d74f95" providerId="ADAL" clId="{B2CC87D0-EEAA-4434-ACE4-4E3324C6C05A}" dt="2021-11-17T14:55:40.416" v="132" actId="47"/>
        <pc:sldMkLst>
          <pc:docMk/>
          <pc:sldMk cId="3207257901" sldId="268"/>
        </pc:sldMkLst>
      </pc:sldChg>
      <pc:sldChg chg="mod modShow">
        <pc:chgData name="Konstantin Dudnikov" userId="0cfa658a-2528-43cc-b063-55b3a0d74f95" providerId="ADAL" clId="{B2CC87D0-EEAA-4434-ACE4-4E3324C6C05A}" dt="2021-11-17T14:56:07.619" v="133" actId="729"/>
        <pc:sldMkLst>
          <pc:docMk/>
          <pc:sldMk cId="4125532886" sldId="512"/>
        </pc:sldMkLst>
      </pc:sldChg>
      <pc:sldChg chg="ord">
        <pc:chgData name="Konstantin Dudnikov" userId="0cfa658a-2528-43cc-b063-55b3a0d74f95" providerId="ADAL" clId="{B2CC87D0-EEAA-4434-ACE4-4E3324C6C05A}" dt="2021-11-17T14:52:23.885" v="130"/>
        <pc:sldMkLst>
          <pc:docMk/>
          <pc:sldMk cId="2664226547" sldId="545"/>
        </pc:sldMkLst>
      </pc:sldChg>
      <pc:sldChg chg="delSp modSp mod">
        <pc:chgData name="Konstantin Dudnikov" userId="0cfa658a-2528-43cc-b063-55b3a0d74f95" providerId="ADAL" clId="{B2CC87D0-EEAA-4434-ACE4-4E3324C6C05A}" dt="2021-11-17T15:08:53.158" v="231" actId="14100"/>
        <pc:sldMkLst>
          <pc:docMk/>
          <pc:sldMk cId="4137416745" sldId="8491"/>
        </pc:sldMkLst>
        <pc:spChg chg="mod">
          <ac:chgData name="Konstantin Dudnikov" userId="0cfa658a-2528-43cc-b063-55b3a0d74f95" providerId="ADAL" clId="{B2CC87D0-EEAA-4434-ACE4-4E3324C6C05A}" dt="2021-11-17T15:08:49.694" v="230" actId="14100"/>
          <ac:spMkLst>
            <pc:docMk/>
            <pc:sldMk cId="4137416745" sldId="8491"/>
            <ac:spMk id="5" creationId="{58FB9BE0-1498-4BE6-9ADC-E2B987507012}"/>
          </ac:spMkLst>
        </pc:spChg>
        <pc:spChg chg="mod">
          <ac:chgData name="Konstantin Dudnikov" userId="0cfa658a-2528-43cc-b063-55b3a0d74f95" providerId="ADAL" clId="{B2CC87D0-EEAA-4434-ACE4-4E3324C6C05A}" dt="2021-11-17T15:08:53.158" v="231" actId="14100"/>
          <ac:spMkLst>
            <pc:docMk/>
            <pc:sldMk cId="4137416745" sldId="8491"/>
            <ac:spMk id="6" creationId="{54BC1AD4-3A97-4765-ADD0-F3CA126126CE}"/>
          </ac:spMkLst>
        </pc:spChg>
        <pc:spChg chg="del">
          <ac:chgData name="Konstantin Dudnikov" userId="0cfa658a-2528-43cc-b063-55b3a0d74f95" providerId="ADAL" clId="{B2CC87D0-EEAA-4434-ACE4-4E3324C6C05A}" dt="2021-11-17T14:27:31.815" v="88" actId="478"/>
          <ac:spMkLst>
            <pc:docMk/>
            <pc:sldMk cId="4137416745" sldId="8491"/>
            <ac:spMk id="8" creationId="{D5656E27-A59D-41D7-B011-D7570325C00C}"/>
          </ac:spMkLst>
        </pc:spChg>
        <pc:cxnChg chg="mod">
          <ac:chgData name="Konstantin Dudnikov" userId="0cfa658a-2528-43cc-b063-55b3a0d74f95" providerId="ADAL" clId="{B2CC87D0-EEAA-4434-ACE4-4E3324C6C05A}" dt="2021-11-17T14:27:24.860" v="86" actId="1076"/>
          <ac:cxnSpMkLst>
            <pc:docMk/>
            <pc:sldMk cId="4137416745" sldId="8491"/>
            <ac:cxnSpMk id="3" creationId="{D53B8B22-6C26-4743-8DB8-124692EA13E3}"/>
          </ac:cxnSpMkLst>
        </pc:cxnChg>
        <pc:cxnChg chg="mod">
          <ac:chgData name="Konstantin Dudnikov" userId="0cfa658a-2528-43cc-b063-55b3a0d74f95" providerId="ADAL" clId="{B2CC87D0-EEAA-4434-ACE4-4E3324C6C05A}" dt="2021-11-17T14:27:27.503" v="87" actId="14100"/>
          <ac:cxnSpMkLst>
            <pc:docMk/>
            <pc:sldMk cId="4137416745" sldId="8491"/>
            <ac:cxnSpMk id="7" creationId="{0E3C8796-67CE-4265-BF01-FC8DF875ADA0}"/>
          </ac:cxnSpMkLst>
        </pc:cxnChg>
      </pc:sldChg>
      <pc:sldChg chg="modSp del mod ord">
        <pc:chgData name="Konstantin Dudnikov" userId="0cfa658a-2528-43cc-b063-55b3a0d74f95" providerId="ADAL" clId="{B2CC87D0-EEAA-4434-ACE4-4E3324C6C05A}" dt="2021-11-17T14:25:52.448" v="51" actId="47"/>
        <pc:sldMkLst>
          <pc:docMk/>
          <pc:sldMk cId="3908323021" sldId="8494"/>
        </pc:sldMkLst>
        <pc:spChg chg="mod">
          <ac:chgData name="Konstantin Dudnikov" userId="0cfa658a-2528-43cc-b063-55b3a0d74f95" providerId="ADAL" clId="{B2CC87D0-EEAA-4434-ACE4-4E3324C6C05A}" dt="2021-11-17T14:25:06.272" v="46" actId="20577"/>
          <ac:spMkLst>
            <pc:docMk/>
            <pc:sldMk cId="3908323021" sldId="8494"/>
            <ac:spMk id="2" creationId="{4085BA3A-4822-4267-9E86-320FE3499728}"/>
          </ac:spMkLst>
        </pc:spChg>
      </pc:sldChg>
      <pc:sldChg chg="modSp mod">
        <pc:chgData name="Konstantin Dudnikov" userId="0cfa658a-2528-43cc-b063-55b3a0d74f95" providerId="ADAL" clId="{B2CC87D0-EEAA-4434-ACE4-4E3324C6C05A}" dt="2021-11-17T15:05:46.078" v="229" actId="20577"/>
        <pc:sldMkLst>
          <pc:docMk/>
          <pc:sldMk cId="4098810241" sldId="8495"/>
        </pc:sldMkLst>
        <pc:spChg chg="mod">
          <ac:chgData name="Konstantin Dudnikov" userId="0cfa658a-2528-43cc-b063-55b3a0d74f95" providerId="ADAL" clId="{B2CC87D0-EEAA-4434-ACE4-4E3324C6C05A}" dt="2021-11-17T15:05:46.078" v="229" actId="20577"/>
          <ac:spMkLst>
            <pc:docMk/>
            <pc:sldMk cId="4098810241" sldId="8495"/>
            <ac:spMk id="10" creationId="{A88392D3-AA9A-4761-AF7F-DF3EAB0AEABE}"/>
          </ac:spMkLst>
        </pc:spChg>
      </pc:sldChg>
      <pc:sldChg chg="modSp del mod">
        <pc:chgData name="Konstantin Dudnikov" userId="0cfa658a-2528-43cc-b063-55b3a0d74f95" providerId="ADAL" clId="{B2CC87D0-EEAA-4434-ACE4-4E3324C6C05A}" dt="2021-11-17T14:26:53.977" v="82" actId="47"/>
        <pc:sldMkLst>
          <pc:docMk/>
          <pc:sldMk cId="1527496787" sldId="8496"/>
        </pc:sldMkLst>
        <pc:spChg chg="mod">
          <ac:chgData name="Konstantin Dudnikov" userId="0cfa658a-2528-43cc-b063-55b3a0d74f95" providerId="ADAL" clId="{B2CC87D0-EEAA-4434-ACE4-4E3324C6C05A}" dt="2021-11-17T14:25:16.942" v="47" actId="20577"/>
          <ac:spMkLst>
            <pc:docMk/>
            <pc:sldMk cId="1527496787" sldId="8496"/>
            <ac:spMk id="3" creationId="{17630B4D-F31E-4D4D-AA53-9350F5D97809}"/>
          </ac:spMkLst>
        </pc:spChg>
      </pc:sldChg>
      <pc:sldChg chg="mod modShow">
        <pc:chgData name="Konstantin Dudnikov" userId="0cfa658a-2528-43cc-b063-55b3a0d74f95" providerId="ADAL" clId="{B2CC87D0-EEAA-4434-ACE4-4E3324C6C05A}" dt="2021-11-17T14:27:46.141" v="89" actId="729"/>
        <pc:sldMkLst>
          <pc:docMk/>
          <pc:sldMk cId="1475767047" sldId="8497"/>
        </pc:sldMkLst>
      </pc:sldChg>
      <pc:sldChg chg="del">
        <pc:chgData name="Konstantin Dudnikov" userId="0cfa658a-2528-43cc-b063-55b3a0d74f95" providerId="ADAL" clId="{B2CC87D0-EEAA-4434-ACE4-4E3324C6C05A}" dt="2021-11-17T14:51:40.653" v="128" actId="47"/>
        <pc:sldMkLst>
          <pc:docMk/>
          <pc:sldMk cId="1772488613" sldId="8503"/>
        </pc:sldMkLst>
      </pc:sldChg>
      <pc:sldChg chg="modSp add mod">
        <pc:chgData name="Konstantin Dudnikov" userId="0cfa658a-2528-43cc-b063-55b3a0d74f95" providerId="ADAL" clId="{B2CC87D0-EEAA-4434-ACE4-4E3324C6C05A}" dt="2021-11-17T14:25:56.913" v="64" actId="20577"/>
        <pc:sldMkLst>
          <pc:docMk/>
          <pc:sldMk cId="1767948494" sldId="8507"/>
        </pc:sldMkLst>
        <pc:spChg chg="mod">
          <ac:chgData name="Konstantin Dudnikov" userId="0cfa658a-2528-43cc-b063-55b3a0d74f95" providerId="ADAL" clId="{B2CC87D0-EEAA-4434-ACE4-4E3324C6C05A}" dt="2021-11-17T14:25:56.913" v="64" actId="20577"/>
          <ac:spMkLst>
            <pc:docMk/>
            <pc:sldMk cId="1767948494" sldId="8507"/>
            <ac:spMk id="2" creationId="{4085BA3A-4822-4267-9E86-320FE3499728}"/>
          </ac:spMkLst>
        </pc:spChg>
      </pc:sldChg>
      <pc:sldChg chg="add">
        <pc:chgData name="Konstantin Dudnikov" userId="0cfa658a-2528-43cc-b063-55b3a0d74f95" providerId="ADAL" clId="{B2CC87D0-EEAA-4434-ACE4-4E3324C6C05A}" dt="2021-11-17T14:55:35.766" v="131"/>
        <pc:sldMkLst>
          <pc:docMk/>
          <pc:sldMk cId="2866602211" sldId="8510"/>
        </pc:sldMkLst>
      </pc:sldChg>
      <pc:sldChg chg="add">
        <pc:chgData name="Konstantin Dudnikov" userId="0cfa658a-2528-43cc-b063-55b3a0d74f95" providerId="ADAL" clId="{B2CC87D0-EEAA-4434-ACE4-4E3324C6C05A}" dt="2021-11-17T14:51:36.288" v="127"/>
        <pc:sldMkLst>
          <pc:docMk/>
          <pc:sldMk cId="207980828" sldId="8829"/>
        </pc:sldMkLst>
      </pc:sldChg>
      <pc:sldChg chg="add">
        <pc:chgData name="Konstantin Dudnikov" userId="0cfa658a-2528-43cc-b063-55b3a0d74f95" providerId="ADAL" clId="{B2CC87D0-EEAA-4434-ACE4-4E3324C6C05A}" dt="2021-11-17T14:51:36.288" v="127"/>
        <pc:sldMkLst>
          <pc:docMk/>
          <pc:sldMk cId="1988559011" sldId="8832"/>
        </pc:sldMkLst>
      </pc:sldChg>
      <pc:sldChg chg="add">
        <pc:chgData name="Konstantin Dudnikov" userId="0cfa658a-2528-43cc-b063-55b3a0d74f95" providerId="ADAL" clId="{B2CC87D0-EEAA-4434-ACE4-4E3324C6C05A}" dt="2021-11-17T14:51:36.288" v="127"/>
        <pc:sldMkLst>
          <pc:docMk/>
          <pc:sldMk cId="3326893852" sldId="8833"/>
        </pc:sldMkLst>
      </pc:sldChg>
      <pc:sldChg chg="add">
        <pc:chgData name="Konstantin Dudnikov" userId="0cfa658a-2528-43cc-b063-55b3a0d74f95" providerId="ADAL" clId="{B2CC87D0-EEAA-4434-ACE4-4E3324C6C05A}" dt="2021-11-17T14:51:36.288" v="127"/>
        <pc:sldMkLst>
          <pc:docMk/>
          <pc:sldMk cId="1131889101" sldId="8843"/>
        </pc:sldMkLst>
      </pc:sldChg>
      <pc:sldChg chg="add">
        <pc:chgData name="Konstantin Dudnikov" userId="0cfa658a-2528-43cc-b063-55b3a0d74f95" providerId="ADAL" clId="{B2CC87D0-EEAA-4434-ACE4-4E3324C6C05A}" dt="2021-11-17T14:51:36.288" v="127"/>
        <pc:sldMkLst>
          <pc:docMk/>
          <pc:sldMk cId="230086189" sldId="8845"/>
        </pc:sldMkLst>
      </pc:sldChg>
      <pc:sldChg chg="add">
        <pc:chgData name="Konstantin Dudnikov" userId="0cfa658a-2528-43cc-b063-55b3a0d74f95" providerId="ADAL" clId="{B2CC87D0-EEAA-4434-ACE4-4E3324C6C05A}" dt="2021-11-17T14:50:50.308" v="126"/>
        <pc:sldMkLst>
          <pc:docMk/>
          <pc:sldMk cId="93039105" sldId="207613735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400" baseline="0" dirty="0">
                <a:solidFill>
                  <a:schemeClr val="bg1"/>
                </a:solidFill>
              </a:rPr>
              <a:t>Topics</a:t>
            </a:r>
            <a:endParaRPr lang="en-US" baseline="0" dirty="0">
              <a:solidFill>
                <a:schemeClr val="bg1"/>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Negative Document Count</c:v>
                </c:pt>
              </c:strCache>
            </c:strRef>
          </c:tx>
          <c:spPr>
            <a:solidFill>
              <a:srgbClr val="49B1BA"/>
            </a:solidFill>
            <a:ln>
              <a:noFill/>
            </a:ln>
            <a:effectLst/>
          </c:spPr>
          <c:invertIfNegative val="0"/>
          <c:cat>
            <c:strRef>
              <c:f>Sheet1!$A$2:$A$12</c:f>
              <c:strCache>
                <c:ptCount val="10"/>
                <c:pt idx="0">
                  <c:v>+acker#hall, acker, hall, +markthalle</c:v>
                </c:pt>
                <c:pt idx="1">
                  <c:v>leben, +leben#mittel, mittel, einfach</c:v>
                </c:pt>
                <c:pt idx="2">
                  <c:v>+flasche, pfand, +automat, kasse</c:v>
                </c:pt>
                <c:pt idx="3">
                  <c:v>rewe, +rechen, friedrich</c:v>
                </c:pt>
                <c:pt idx="4">
                  <c:v>+kassa, +lang, +wartezeit, +schlange</c:v>
                </c:pt>
                <c:pt idx="5">
                  <c:v>sortiment, +gut sortiment, +personal</c:v>
                </c:pt>
                <c:pt idx="6">
                  <c:v>park, +park#platz, +platz</c:v>
                </c:pt>
                <c:pt idx="7">
                  <c:v>theke, wurst, fleisch</c:v>
                </c:pt>
                <c:pt idx="8">
                  <c:v>+markt, super, +super#markt, +sauber</c:v>
                </c:pt>
                <c:pt idx="9">
                  <c:v>super, uhr, +finden</c:v>
                </c:pt>
              </c:strCache>
            </c:strRef>
          </c:cat>
          <c:val>
            <c:numRef>
              <c:f>Sheet1!$B$2:$B$12</c:f>
              <c:numCache>
                <c:formatCode>General</c:formatCode>
                <c:ptCount val="11"/>
                <c:pt idx="0">
                  <c:v>3</c:v>
                </c:pt>
                <c:pt idx="1">
                  <c:v>4</c:v>
                </c:pt>
                <c:pt idx="2">
                  <c:v>18</c:v>
                </c:pt>
                <c:pt idx="3">
                  <c:v>4</c:v>
                </c:pt>
                <c:pt idx="4">
                  <c:v>13</c:v>
                </c:pt>
                <c:pt idx="5">
                  <c:v>11</c:v>
                </c:pt>
                <c:pt idx="6">
                  <c:v>6</c:v>
                </c:pt>
                <c:pt idx="7">
                  <c:v>17</c:v>
                </c:pt>
                <c:pt idx="8">
                  <c:v>10</c:v>
                </c:pt>
                <c:pt idx="9">
                  <c:v>10</c:v>
                </c:pt>
              </c:numCache>
            </c:numRef>
          </c:val>
          <c:extLst>
            <c:ext xmlns:c16="http://schemas.microsoft.com/office/drawing/2014/chart" uri="{C3380CC4-5D6E-409C-BE32-E72D297353CC}">
              <c16:uniqueId val="{00000000-EA82-4D1B-B4F7-88CD064D74B6}"/>
            </c:ext>
          </c:extLst>
        </c:ser>
        <c:ser>
          <c:idx val="1"/>
          <c:order val="1"/>
          <c:tx>
            <c:strRef>
              <c:f>Sheet1!$C$1</c:f>
              <c:strCache>
                <c:ptCount val="1"/>
                <c:pt idx="0">
                  <c:v>Neutral Document Count</c:v>
                </c:pt>
              </c:strCache>
            </c:strRef>
          </c:tx>
          <c:spPr>
            <a:solidFill>
              <a:srgbClr val="F5AA56"/>
            </a:solidFill>
            <a:ln>
              <a:noFill/>
            </a:ln>
            <a:effectLst/>
          </c:spPr>
          <c:invertIfNegative val="0"/>
          <c:cat>
            <c:strRef>
              <c:f>Sheet1!$A$2:$A$12</c:f>
              <c:strCache>
                <c:ptCount val="10"/>
                <c:pt idx="0">
                  <c:v>+acker#hall, acker, hall, +markthalle</c:v>
                </c:pt>
                <c:pt idx="1">
                  <c:v>leben, +leben#mittel, mittel, einfach</c:v>
                </c:pt>
                <c:pt idx="2">
                  <c:v>+flasche, pfand, +automat, kasse</c:v>
                </c:pt>
                <c:pt idx="3">
                  <c:v>rewe, +rechen, friedrich</c:v>
                </c:pt>
                <c:pt idx="4">
                  <c:v>+kassa, +lang, +wartezeit, +schlange</c:v>
                </c:pt>
                <c:pt idx="5">
                  <c:v>sortiment, +gut sortiment, +personal</c:v>
                </c:pt>
                <c:pt idx="6">
                  <c:v>park, +park#platz, +platz</c:v>
                </c:pt>
                <c:pt idx="7">
                  <c:v>theke, wurst, fleisch</c:v>
                </c:pt>
                <c:pt idx="8">
                  <c:v>+markt, super, +super#markt, +sauber</c:v>
                </c:pt>
                <c:pt idx="9">
                  <c:v>super, uhr, +finden</c:v>
                </c:pt>
              </c:strCache>
            </c:strRef>
          </c:cat>
          <c:val>
            <c:numRef>
              <c:f>Sheet1!$C$2:$C$12</c:f>
              <c:numCache>
                <c:formatCode>General</c:formatCode>
                <c:ptCount val="11"/>
                <c:pt idx="0">
                  <c:v>1</c:v>
                </c:pt>
                <c:pt idx="1">
                  <c:v>5</c:v>
                </c:pt>
                <c:pt idx="2">
                  <c:v>3</c:v>
                </c:pt>
                <c:pt idx="3">
                  <c:v>8</c:v>
                </c:pt>
                <c:pt idx="4">
                  <c:v>2</c:v>
                </c:pt>
                <c:pt idx="5">
                  <c:v>3</c:v>
                </c:pt>
                <c:pt idx="6">
                  <c:v>5</c:v>
                </c:pt>
                <c:pt idx="7">
                  <c:v>2</c:v>
                </c:pt>
                <c:pt idx="8">
                  <c:v>4</c:v>
                </c:pt>
                <c:pt idx="9">
                  <c:v>3</c:v>
                </c:pt>
              </c:numCache>
            </c:numRef>
          </c:val>
          <c:extLst>
            <c:ext xmlns:c16="http://schemas.microsoft.com/office/drawing/2014/chart" uri="{C3380CC4-5D6E-409C-BE32-E72D297353CC}">
              <c16:uniqueId val="{00000001-EA82-4D1B-B4F7-88CD064D74B6}"/>
            </c:ext>
          </c:extLst>
        </c:ser>
        <c:ser>
          <c:idx val="2"/>
          <c:order val="2"/>
          <c:tx>
            <c:strRef>
              <c:f>Sheet1!$D$1</c:f>
              <c:strCache>
                <c:ptCount val="1"/>
                <c:pt idx="0">
                  <c:v>Positive Document Count</c:v>
                </c:pt>
              </c:strCache>
            </c:strRef>
          </c:tx>
          <c:spPr>
            <a:solidFill>
              <a:srgbClr val="B8CE75"/>
            </a:solidFill>
            <a:ln>
              <a:noFill/>
            </a:ln>
            <a:effectLst/>
          </c:spPr>
          <c:invertIfNegative val="0"/>
          <c:cat>
            <c:strRef>
              <c:f>Sheet1!$A$2:$A$12</c:f>
              <c:strCache>
                <c:ptCount val="10"/>
                <c:pt idx="0">
                  <c:v>+acker#hall, acker, hall, +markthalle</c:v>
                </c:pt>
                <c:pt idx="1">
                  <c:v>leben, +leben#mittel, mittel, einfach</c:v>
                </c:pt>
                <c:pt idx="2">
                  <c:v>+flasche, pfand, +automat, kasse</c:v>
                </c:pt>
                <c:pt idx="3">
                  <c:v>rewe, +rechen, friedrich</c:v>
                </c:pt>
                <c:pt idx="4">
                  <c:v>+kassa, +lang, +wartezeit, +schlange</c:v>
                </c:pt>
                <c:pt idx="5">
                  <c:v>sortiment, +gut sortiment, +personal</c:v>
                </c:pt>
                <c:pt idx="6">
                  <c:v>park, +park#platz, +platz</c:v>
                </c:pt>
                <c:pt idx="7">
                  <c:v>theke, wurst, fleisch</c:v>
                </c:pt>
                <c:pt idx="8">
                  <c:v>+markt, super, +super#markt, +sauber</c:v>
                </c:pt>
                <c:pt idx="9">
                  <c:v>super, uhr, +finden</c:v>
                </c:pt>
              </c:strCache>
            </c:strRef>
          </c:cat>
          <c:val>
            <c:numRef>
              <c:f>Sheet1!$D$2:$D$12</c:f>
              <c:numCache>
                <c:formatCode>General</c:formatCode>
                <c:ptCount val="11"/>
                <c:pt idx="0">
                  <c:v>4</c:v>
                </c:pt>
                <c:pt idx="1">
                  <c:v>6</c:v>
                </c:pt>
                <c:pt idx="2">
                  <c:v>4</c:v>
                </c:pt>
                <c:pt idx="3">
                  <c:v>12</c:v>
                </c:pt>
                <c:pt idx="4">
                  <c:v>11</c:v>
                </c:pt>
                <c:pt idx="5">
                  <c:v>15</c:v>
                </c:pt>
                <c:pt idx="6">
                  <c:v>15</c:v>
                </c:pt>
                <c:pt idx="7">
                  <c:v>16</c:v>
                </c:pt>
                <c:pt idx="8">
                  <c:v>18</c:v>
                </c:pt>
                <c:pt idx="9">
                  <c:v>20</c:v>
                </c:pt>
              </c:numCache>
            </c:numRef>
          </c:val>
          <c:extLst>
            <c:ext xmlns:c16="http://schemas.microsoft.com/office/drawing/2014/chart" uri="{C3380CC4-5D6E-409C-BE32-E72D297353CC}">
              <c16:uniqueId val="{00000002-EA82-4D1B-B4F7-88CD064D74B6}"/>
            </c:ext>
          </c:extLst>
        </c:ser>
        <c:dLbls>
          <c:showLegendKey val="0"/>
          <c:showVal val="0"/>
          <c:showCatName val="0"/>
          <c:showSerName val="0"/>
          <c:showPercent val="0"/>
          <c:showBubbleSize val="0"/>
        </c:dLbls>
        <c:gapWidth val="150"/>
        <c:overlap val="100"/>
        <c:axId val="1014823152"/>
        <c:axId val="1014822824"/>
      </c:barChart>
      <c:catAx>
        <c:axId val="101482315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crossAx val="1014822824"/>
        <c:crosses val="autoZero"/>
        <c:auto val="1"/>
        <c:lblAlgn val="ctr"/>
        <c:lblOffset val="100"/>
        <c:noMultiLvlLbl val="0"/>
      </c:catAx>
      <c:valAx>
        <c:axId val="10148228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1014823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7FD985-A65E-43E1-8A9A-E3466575C388}" type="doc">
      <dgm:prSet loTypeId="urn:microsoft.com/office/officeart/2009/3/layout/RandomtoResultProcess" loCatId="process" qsTypeId="urn:microsoft.com/office/officeart/2005/8/quickstyle/simple1" qsCatId="simple" csTypeId="urn:microsoft.com/office/officeart/2005/8/colors/colorful1" csCatId="colorful" phldr="1"/>
      <dgm:spPr/>
      <dgm:t>
        <a:bodyPr/>
        <a:lstStyle/>
        <a:p>
          <a:endParaRPr lang="ru-RU"/>
        </a:p>
      </dgm:t>
    </dgm:pt>
    <dgm:pt modelId="{5406605E-385C-443B-B0C6-B69F12BC9FF3}">
      <dgm:prSet phldrT="[Text]" custT="1"/>
      <dgm:spPr/>
      <dgm:t>
        <a:bodyPr/>
        <a:lstStyle/>
        <a:p>
          <a:r>
            <a:rPr lang="ru-RU" sz="2500" b="1">
              <a:solidFill>
                <a:schemeClr val="bg1"/>
              </a:solidFill>
            </a:rPr>
            <a:t>Лизинг</a:t>
          </a:r>
        </a:p>
      </dgm:t>
    </dgm:pt>
    <dgm:pt modelId="{C23EE37D-A01F-451F-8933-7CDD9F00E012}" type="parTrans" cxnId="{50EE8714-7A21-48F5-9454-786622FA7BB0}">
      <dgm:prSet/>
      <dgm:spPr/>
      <dgm:t>
        <a:bodyPr/>
        <a:lstStyle/>
        <a:p>
          <a:endParaRPr lang="ru-RU">
            <a:solidFill>
              <a:schemeClr val="bg1"/>
            </a:solidFill>
          </a:endParaRPr>
        </a:p>
      </dgm:t>
    </dgm:pt>
    <dgm:pt modelId="{9489D175-F529-4B19-A96F-A853DA490A44}" type="sibTrans" cxnId="{50EE8714-7A21-48F5-9454-786622FA7BB0}">
      <dgm:prSet/>
      <dgm:spPr/>
      <dgm:t>
        <a:bodyPr/>
        <a:lstStyle/>
        <a:p>
          <a:endParaRPr lang="ru-RU">
            <a:solidFill>
              <a:schemeClr val="bg1"/>
            </a:solidFill>
          </a:endParaRPr>
        </a:p>
      </dgm:t>
    </dgm:pt>
    <dgm:pt modelId="{BA93F419-890F-4992-906B-6DA64BD61D00}">
      <dgm:prSet phldrT="[Text]"/>
      <dgm:spPr/>
      <dgm:t>
        <a:bodyPr/>
        <a:lstStyle/>
        <a:p>
          <a:r>
            <a:rPr lang="ru-RU">
              <a:solidFill>
                <a:schemeClr val="bg1"/>
              </a:solidFill>
            </a:rPr>
            <a:t>Продукт</a:t>
          </a:r>
        </a:p>
      </dgm:t>
    </dgm:pt>
    <dgm:pt modelId="{9EC9B7C9-B9B4-425A-91CD-8D18B75E6D79}" type="parTrans" cxnId="{50DFA00A-95FB-4814-A2DF-37EA4F36A67A}">
      <dgm:prSet/>
      <dgm:spPr/>
      <dgm:t>
        <a:bodyPr/>
        <a:lstStyle/>
        <a:p>
          <a:endParaRPr lang="ru-RU">
            <a:solidFill>
              <a:schemeClr val="bg1"/>
            </a:solidFill>
          </a:endParaRPr>
        </a:p>
      </dgm:t>
    </dgm:pt>
    <dgm:pt modelId="{3993D34A-FE2E-48A5-A307-C895F6DD5F40}" type="sibTrans" cxnId="{50DFA00A-95FB-4814-A2DF-37EA4F36A67A}">
      <dgm:prSet/>
      <dgm:spPr/>
      <dgm:t>
        <a:bodyPr/>
        <a:lstStyle/>
        <a:p>
          <a:endParaRPr lang="ru-RU">
            <a:solidFill>
              <a:schemeClr val="bg1"/>
            </a:solidFill>
          </a:endParaRPr>
        </a:p>
      </dgm:t>
    </dgm:pt>
    <dgm:pt modelId="{2CF4DB90-C4C9-48EE-9689-F53A96134503}">
      <dgm:prSet phldrT="[Text]" custT="1"/>
      <dgm:spPr/>
      <dgm:t>
        <a:bodyPr/>
        <a:lstStyle/>
        <a:p>
          <a:r>
            <a:rPr lang="ru-RU" sz="1800" b="0">
              <a:solidFill>
                <a:schemeClr val="bg1"/>
              </a:solidFill>
            </a:rPr>
            <a:t>Моделировать профили деятельности (сельское хозяйство, ЖКХ, индустрия развлечений …)</a:t>
          </a:r>
        </a:p>
      </dgm:t>
    </dgm:pt>
    <dgm:pt modelId="{5940B8AE-4B21-496D-833E-65B9F177FCBC}" type="parTrans" cxnId="{F0FDEE6D-4C78-4CA1-ABD9-CE870566779F}">
      <dgm:prSet/>
      <dgm:spPr/>
      <dgm:t>
        <a:bodyPr/>
        <a:lstStyle/>
        <a:p>
          <a:endParaRPr lang="ru-RU">
            <a:solidFill>
              <a:schemeClr val="bg1"/>
            </a:solidFill>
          </a:endParaRPr>
        </a:p>
      </dgm:t>
    </dgm:pt>
    <dgm:pt modelId="{EAAC78BE-A855-447C-8830-1C950838ADDE}" type="sibTrans" cxnId="{F0FDEE6D-4C78-4CA1-ABD9-CE870566779F}">
      <dgm:prSet/>
      <dgm:spPr/>
      <dgm:t>
        <a:bodyPr/>
        <a:lstStyle/>
        <a:p>
          <a:endParaRPr lang="ru-RU">
            <a:solidFill>
              <a:schemeClr val="bg1"/>
            </a:solidFill>
          </a:endParaRPr>
        </a:p>
      </dgm:t>
    </dgm:pt>
    <dgm:pt modelId="{22ACF96D-0594-447D-9BB8-BBFF279A78E6}">
      <dgm:prSet phldrT="[Text]"/>
      <dgm:spPr/>
      <dgm:t>
        <a:bodyPr/>
        <a:lstStyle/>
        <a:p>
          <a:r>
            <a:rPr lang="ru-RU">
              <a:solidFill>
                <a:schemeClr val="bg1"/>
              </a:solidFill>
            </a:rPr>
            <a:t>Эффект</a:t>
          </a:r>
        </a:p>
      </dgm:t>
    </dgm:pt>
    <dgm:pt modelId="{EB30DA13-1DDC-42E5-ACAB-F72413F628DD}" type="parTrans" cxnId="{7C5F9ECF-56BD-48D9-90BC-37B5F5809860}">
      <dgm:prSet/>
      <dgm:spPr/>
      <dgm:t>
        <a:bodyPr/>
        <a:lstStyle/>
        <a:p>
          <a:endParaRPr lang="ru-RU">
            <a:solidFill>
              <a:schemeClr val="bg1"/>
            </a:solidFill>
          </a:endParaRPr>
        </a:p>
      </dgm:t>
    </dgm:pt>
    <dgm:pt modelId="{18C58D93-C2B9-4A7C-BA71-AA9B9426092B}" type="sibTrans" cxnId="{7C5F9ECF-56BD-48D9-90BC-37B5F5809860}">
      <dgm:prSet/>
      <dgm:spPr/>
      <dgm:t>
        <a:bodyPr/>
        <a:lstStyle/>
        <a:p>
          <a:endParaRPr lang="ru-RU">
            <a:solidFill>
              <a:schemeClr val="bg1"/>
            </a:solidFill>
          </a:endParaRPr>
        </a:p>
      </dgm:t>
    </dgm:pt>
    <dgm:pt modelId="{F0362BF8-F8EB-409F-BE03-67B053F80069}">
      <dgm:prSet phldrT="[Text]" custT="1"/>
      <dgm:spPr>
        <a:ln>
          <a:noFill/>
        </a:ln>
      </dgm:spPr>
      <dgm:t>
        <a:bodyPr/>
        <a:lstStyle/>
        <a:p>
          <a:r>
            <a:rPr lang="ru-RU" sz="2500" b="1">
              <a:solidFill>
                <a:schemeClr val="bg1"/>
              </a:solidFill>
            </a:rPr>
            <a:t>Отклик +20%</a:t>
          </a:r>
        </a:p>
      </dgm:t>
    </dgm:pt>
    <dgm:pt modelId="{C83320B0-9486-4588-B748-8663D73EC3A9}" type="parTrans" cxnId="{32F8EBF6-62DD-4141-AFEC-D01C33B2A454}">
      <dgm:prSet/>
      <dgm:spPr/>
      <dgm:t>
        <a:bodyPr/>
        <a:lstStyle/>
        <a:p>
          <a:endParaRPr lang="ru-RU">
            <a:solidFill>
              <a:schemeClr val="bg1"/>
            </a:solidFill>
          </a:endParaRPr>
        </a:p>
      </dgm:t>
    </dgm:pt>
    <dgm:pt modelId="{34CF5FAD-1B91-49D6-A7CF-9FBCF3A9019A}" type="sibTrans" cxnId="{32F8EBF6-62DD-4141-AFEC-D01C33B2A454}">
      <dgm:prSet/>
      <dgm:spPr/>
      <dgm:t>
        <a:bodyPr/>
        <a:lstStyle/>
        <a:p>
          <a:endParaRPr lang="ru-RU">
            <a:solidFill>
              <a:schemeClr val="bg1"/>
            </a:solidFill>
          </a:endParaRPr>
        </a:p>
      </dgm:t>
    </dgm:pt>
    <dgm:pt modelId="{4968574B-9AA3-4D5D-90E2-C8BF9F16E43A}">
      <dgm:prSet phldrT="[Text]"/>
      <dgm:spPr/>
      <dgm:t>
        <a:bodyPr/>
        <a:lstStyle/>
        <a:p>
          <a:r>
            <a:rPr lang="ru-RU">
              <a:solidFill>
                <a:schemeClr val="bg1"/>
              </a:solidFill>
            </a:rPr>
            <a:t>Идея</a:t>
          </a:r>
        </a:p>
      </dgm:t>
    </dgm:pt>
    <dgm:pt modelId="{1537EC3E-B199-4CA4-9C13-165ED99563EC}" type="parTrans" cxnId="{C2602EB0-D202-4830-8418-E29EC311C423}">
      <dgm:prSet/>
      <dgm:spPr/>
      <dgm:t>
        <a:bodyPr/>
        <a:lstStyle/>
        <a:p>
          <a:endParaRPr lang="ru-RU">
            <a:solidFill>
              <a:schemeClr val="bg1"/>
            </a:solidFill>
          </a:endParaRPr>
        </a:p>
      </dgm:t>
    </dgm:pt>
    <dgm:pt modelId="{49380840-3DAC-4ED2-826F-F9437DDABFFE}" type="sibTrans" cxnId="{C2602EB0-D202-4830-8418-E29EC311C423}">
      <dgm:prSet/>
      <dgm:spPr/>
      <dgm:t>
        <a:bodyPr/>
        <a:lstStyle/>
        <a:p>
          <a:endParaRPr lang="ru-RU">
            <a:solidFill>
              <a:schemeClr val="bg1"/>
            </a:solidFill>
          </a:endParaRPr>
        </a:p>
      </dgm:t>
    </dgm:pt>
    <dgm:pt modelId="{8A539039-A156-41EE-847D-4A54B05B04FB}" type="pres">
      <dgm:prSet presAssocID="{C77FD985-A65E-43E1-8A9A-E3466575C388}" presName="Name0" presStyleCnt="0">
        <dgm:presLayoutVars>
          <dgm:dir/>
          <dgm:animOne val="branch"/>
          <dgm:animLvl val="lvl"/>
        </dgm:presLayoutVars>
      </dgm:prSet>
      <dgm:spPr/>
    </dgm:pt>
    <dgm:pt modelId="{74B679DF-D29B-4ABA-BD99-038A1510BC5C}" type="pres">
      <dgm:prSet presAssocID="{5406605E-385C-443B-B0C6-B69F12BC9FF3}" presName="chaos" presStyleCnt="0"/>
      <dgm:spPr/>
    </dgm:pt>
    <dgm:pt modelId="{63608B97-FEC1-47E2-8E0D-910A28988B0D}" type="pres">
      <dgm:prSet presAssocID="{5406605E-385C-443B-B0C6-B69F12BC9FF3}" presName="parTx1" presStyleLbl="revTx" presStyleIdx="0" presStyleCnt="5"/>
      <dgm:spPr/>
    </dgm:pt>
    <dgm:pt modelId="{B519785C-E869-4AE6-A0CD-D9CDDF2702A6}" type="pres">
      <dgm:prSet presAssocID="{5406605E-385C-443B-B0C6-B69F12BC9FF3}" presName="desTx1" presStyleLbl="revTx" presStyleIdx="1" presStyleCnt="5" custScaleY="37587">
        <dgm:presLayoutVars>
          <dgm:bulletEnabled val="1"/>
        </dgm:presLayoutVars>
      </dgm:prSet>
      <dgm:spPr/>
    </dgm:pt>
    <dgm:pt modelId="{E912A148-D6DC-4B56-A775-5F3BC3BC8395}" type="pres">
      <dgm:prSet presAssocID="{5406605E-385C-443B-B0C6-B69F12BC9FF3}" presName="c1" presStyleLbl="node1" presStyleIdx="0" presStyleCnt="19"/>
      <dgm:spPr>
        <a:ln>
          <a:noFill/>
        </a:ln>
      </dgm:spPr>
    </dgm:pt>
    <dgm:pt modelId="{8ECFF3D6-DA35-44A4-B98F-07FC6A0DACDE}" type="pres">
      <dgm:prSet presAssocID="{5406605E-385C-443B-B0C6-B69F12BC9FF3}" presName="c2" presStyleLbl="node1" presStyleIdx="1" presStyleCnt="19"/>
      <dgm:spPr>
        <a:solidFill>
          <a:schemeClr val="accent1"/>
        </a:solidFill>
        <a:ln>
          <a:noFill/>
        </a:ln>
      </dgm:spPr>
    </dgm:pt>
    <dgm:pt modelId="{943FB0DB-7830-46B9-A763-DF7D6C5C4C57}" type="pres">
      <dgm:prSet presAssocID="{5406605E-385C-443B-B0C6-B69F12BC9FF3}" presName="c3" presStyleLbl="node1" presStyleIdx="2" presStyleCnt="19"/>
      <dgm:spPr>
        <a:ln>
          <a:noFill/>
        </a:ln>
      </dgm:spPr>
    </dgm:pt>
    <dgm:pt modelId="{A004D876-DA29-4D27-885B-04A773805BE4}" type="pres">
      <dgm:prSet presAssocID="{5406605E-385C-443B-B0C6-B69F12BC9FF3}" presName="c4" presStyleLbl="node1" presStyleIdx="3" presStyleCnt="19"/>
      <dgm:spPr>
        <a:ln>
          <a:noFill/>
        </a:ln>
      </dgm:spPr>
    </dgm:pt>
    <dgm:pt modelId="{03940F76-AFB2-45A6-86E3-7951A4F650B3}" type="pres">
      <dgm:prSet presAssocID="{5406605E-385C-443B-B0C6-B69F12BC9FF3}" presName="c5" presStyleLbl="node1" presStyleIdx="4" presStyleCnt="19"/>
      <dgm:spPr>
        <a:ln>
          <a:noFill/>
        </a:ln>
      </dgm:spPr>
    </dgm:pt>
    <dgm:pt modelId="{8592214C-B08D-4468-BC2A-35A8AEFE617B}" type="pres">
      <dgm:prSet presAssocID="{5406605E-385C-443B-B0C6-B69F12BC9FF3}" presName="c6" presStyleLbl="node1" presStyleIdx="5" presStyleCnt="19"/>
      <dgm:spPr>
        <a:ln>
          <a:noFill/>
        </a:ln>
      </dgm:spPr>
    </dgm:pt>
    <dgm:pt modelId="{3DE8C943-C705-4D75-A535-6CA4414C0E1E}" type="pres">
      <dgm:prSet presAssocID="{5406605E-385C-443B-B0C6-B69F12BC9FF3}" presName="c7" presStyleLbl="node1" presStyleIdx="6" presStyleCnt="19"/>
      <dgm:spPr>
        <a:solidFill>
          <a:schemeClr val="accent1"/>
        </a:solidFill>
        <a:ln>
          <a:noFill/>
        </a:ln>
      </dgm:spPr>
    </dgm:pt>
    <dgm:pt modelId="{F548BFA5-7917-4868-9BD9-E78F0666636A}" type="pres">
      <dgm:prSet presAssocID="{5406605E-385C-443B-B0C6-B69F12BC9FF3}" presName="c8" presStyleLbl="node1" presStyleIdx="7" presStyleCnt="19"/>
      <dgm:spPr>
        <a:ln>
          <a:noFill/>
        </a:ln>
      </dgm:spPr>
    </dgm:pt>
    <dgm:pt modelId="{1479692C-F641-4862-8EB6-335A955902EF}" type="pres">
      <dgm:prSet presAssocID="{5406605E-385C-443B-B0C6-B69F12BC9FF3}" presName="c9" presStyleLbl="node1" presStyleIdx="8" presStyleCnt="19"/>
      <dgm:spPr>
        <a:ln>
          <a:noFill/>
        </a:ln>
      </dgm:spPr>
    </dgm:pt>
    <dgm:pt modelId="{EC20D69F-7B35-4941-8C77-1F9457DDF0A9}" type="pres">
      <dgm:prSet presAssocID="{5406605E-385C-443B-B0C6-B69F12BC9FF3}" presName="c10" presStyleLbl="node1" presStyleIdx="9" presStyleCnt="19"/>
      <dgm:spPr>
        <a:ln>
          <a:noFill/>
        </a:ln>
      </dgm:spPr>
    </dgm:pt>
    <dgm:pt modelId="{3209BA8C-276E-45E9-858C-8BC9B29449FF}" type="pres">
      <dgm:prSet presAssocID="{5406605E-385C-443B-B0C6-B69F12BC9FF3}" presName="c11" presStyleLbl="node1" presStyleIdx="10" presStyleCnt="19"/>
      <dgm:spPr>
        <a:ln>
          <a:noFill/>
        </a:ln>
      </dgm:spPr>
    </dgm:pt>
    <dgm:pt modelId="{F8C0A4A1-7057-4924-8671-F767DE83426F}" type="pres">
      <dgm:prSet presAssocID="{5406605E-385C-443B-B0C6-B69F12BC9FF3}" presName="c12" presStyleLbl="node1" presStyleIdx="11" presStyleCnt="19"/>
      <dgm:spPr>
        <a:solidFill>
          <a:schemeClr val="accent1"/>
        </a:solidFill>
        <a:ln>
          <a:noFill/>
        </a:ln>
      </dgm:spPr>
    </dgm:pt>
    <dgm:pt modelId="{03EA064D-D189-4731-85C1-CD09BE152DD6}" type="pres">
      <dgm:prSet presAssocID="{5406605E-385C-443B-B0C6-B69F12BC9FF3}" presName="c13" presStyleLbl="node1" presStyleIdx="12" presStyleCnt="19"/>
      <dgm:spPr>
        <a:ln>
          <a:noFill/>
        </a:ln>
      </dgm:spPr>
    </dgm:pt>
    <dgm:pt modelId="{2F00FD24-6624-4D88-AE29-033B5A232F4D}" type="pres">
      <dgm:prSet presAssocID="{5406605E-385C-443B-B0C6-B69F12BC9FF3}" presName="c14" presStyleLbl="node1" presStyleIdx="13" presStyleCnt="19"/>
      <dgm:spPr>
        <a:ln>
          <a:noFill/>
        </a:ln>
      </dgm:spPr>
    </dgm:pt>
    <dgm:pt modelId="{EA99E5D5-8419-49BF-9130-E60BBD3B3C7A}" type="pres">
      <dgm:prSet presAssocID="{5406605E-385C-443B-B0C6-B69F12BC9FF3}" presName="c15" presStyleLbl="node1" presStyleIdx="14" presStyleCnt="19"/>
      <dgm:spPr>
        <a:ln>
          <a:noFill/>
        </a:ln>
      </dgm:spPr>
    </dgm:pt>
    <dgm:pt modelId="{E3F8C5C1-D25F-4646-A8B4-D06ED4DE03A0}" type="pres">
      <dgm:prSet presAssocID="{5406605E-385C-443B-B0C6-B69F12BC9FF3}" presName="c16" presStyleLbl="node1" presStyleIdx="15" presStyleCnt="19"/>
      <dgm:spPr>
        <a:ln>
          <a:noFill/>
        </a:ln>
      </dgm:spPr>
    </dgm:pt>
    <dgm:pt modelId="{74A7378C-01EB-4750-8EA0-487147FD4F4D}" type="pres">
      <dgm:prSet presAssocID="{5406605E-385C-443B-B0C6-B69F12BC9FF3}" presName="c17" presStyleLbl="node1" presStyleIdx="16" presStyleCnt="19"/>
      <dgm:spPr>
        <a:solidFill>
          <a:schemeClr val="accent1"/>
        </a:solidFill>
        <a:ln>
          <a:noFill/>
        </a:ln>
      </dgm:spPr>
    </dgm:pt>
    <dgm:pt modelId="{E451788A-E110-4891-91A9-A7CA5531C08B}" type="pres">
      <dgm:prSet presAssocID="{5406605E-385C-443B-B0C6-B69F12BC9FF3}" presName="c18" presStyleLbl="node1" presStyleIdx="17" presStyleCnt="19"/>
      <dgm:spPr>
        <a:ln>
          <a:noFill/>
        </a:ln>
      </dgm:spPr>
    </dgm:pt>
    <dgm:pt modelId="{6EC1CADE-A7EA-4E01-AB46-20CA3FD51E5E}" type="pres">
      <dgm:prSet presAssocID="{9489D175-F529-4B19-A96F-A853DA490A44}" presName="chevronComposite1" presStyleCnt="0"/>
      <dgm:spPr/>
    </dgm:pt>
    <dgm:pt modelId="{213972CF-92FF-4D0F-AB4E-F3BDDB0D633A}" type="pres">
      <dgm:prSet presAssocID="{9489D175-F529-4B19-A96F-A853DA490A44}" presName="chevron1" presStyleLbl="sibTrans2D1" presStyleIdx="0" presStyleCnt="2"/>
      <dgm:spPr/>
    </dgm:pt>
    <dgm:pt modelId="{4669810B-B87A-4429-ACAB-1D7E09560C8A}" type="pres">
      <dgm:prSet presAssocID="{9489D175-F529-4B19-A96F-A853DA490A44}" presName="spChevron1" presStyleCnt="0"/>
      <dgm:spPr/>
    </dgm:pt>
    <dgm:pt modelId="{F5E3178F-134A-469A-8F4D-6B08174039A1}" type="pres">
      <dgm:prSet presAssocID="{2CF4DB90-C4C9-48EE-9689-F53A96134503}" presName="middle" presStyleCnt="0"/>
      <dgm:spPr/>
    </dgm:pt>
    <dgm:pt modelId="{646AF896-213E-428F-AF8A-AC790F4017FF}" type="pres">
      <dgm:prSet presAssocID="{2CF4DB90-C4C9-48EE-9689-F53A96134503}" presName="parTxMid" presStyleLbl="revTx" presStyleIdx="2" presStyleCnt="5" custScaleY="155367" custLinFactNeighborY="-3843"/>
      <dgm:spPr/>
    </dgm:pt>
    <dgm:pt modelId="{098DA2BD-E451-423B-9AC7-AE81590C966E}" type="pres">
      <dgm:prSet presAssocID="{2CF4DB90-C4C9-48EE-9689-F53A96134503}" presName="desTxMid" presStyleLbl="revTx" presStyleIdx="3" presStyleCnt="5" custScaleY="37587">
        <dgm:presLayoutVars>
          <dgm:bulletEnabled val="1"/>
        </dgm:presLayoutVars>
      </dgm:prSet>
      <dgm:spPr/>
    </dgm:pt>
    <dgm:pt modelId="{15068EDA-7CBC-42AF-AE66-97A36603D470}" type="pres">
      <dgm:prSet presAssocID="{2CF4DB90-C4C9-48EE-9689-F53A96134503}" presName="spMid" presStyleCnt="0"/>
      <dgm:spPr/>
    </dgm:pt>
    <dgm:pt modelId="{C070BA27-C98D-4955-B61A-6F6774F47C92}" type="pres">
      <dgm:prSet presAssocID="{EAAC78BE-A855-447C-8830-1C950838ADDE}" presName="chevronComposite1" presStyleCnt="0"/>
      <dgm:spPr/>
    </dgm:pt>
    <dgm:pt modelId="{986ABAC9-77B6-4747-8B88-5259D61DDB4C}" type="pres">
      <dgm:prSet presAssocID="{EAAC78BE-A855-447C-8830-1C950838ADDE}" presName="chevron1" presStyleLbl="sibTrans2D1" presStyleIdx="1" presStyleCnt="2"/>
      <dgm:spPr>
        <a:solidFill>
          <a:schemeClr val="accent1"/>
        </a:solidFill>
      </dgm:spPr>
    </dgm:pt>
    <dgm:pt modelId="{B645F154-7433-4043-8152-9EC4EBA52C7B}" type="pres">
      <dgm:prSet presAssocID="{EAAC78BE-A855-447C-8830-1C950838ADDE}" presName="spChevron1" presStyleCnt="0"/>
      <dgm:spPr/>
    </dgm:pt>
    <dgm:pt modelId="{B5C9EC82-70BC-48B3-89DD-CAFE0DE8D35F}" type="pres">
      <dgm:prSet presAssocID="{F0362BF8-F8EB-409F-BE03-67B053F80069}" presName="last" presStyleCnt="0"/>
      <dgm:spPr/>
    </dgm:pt>
    <dgm:pt modelId="{E13AFDE0-E297-44E2-88B2-F1246DC3AEA0}" type="pres">
      <dgm:prSet presAssocID="{F0362BF8-F8EB-409F-BE03-67B053F80069}" presName="circleTx" presStyleLbl="node1" presStyleIdx="18" presStyleCnt="19"/>
      <dgm:spPr/>
    </dgm:pt>
    <dgm:pt modelId="{29802995-06D2-4733-B190-4B837D6FE41C}" type="pres">
      <dgm:prSet presAssocID="{F0362BF8-F8EB-409F-BE03-67B053F80069}" presName="desTxN" presStyleLbl="revTx" presStyleIdx="4" presStyleCnt="5" custScaleY="37587">
        <dgm:presLayoutVars>
          <dgm:bulletEnabled val="1"/>
        </dgm:presLayoutVars>
      </dgm:prSet>
      <dgm:spPr/>
    </dgm:pt>
    <dgm:pt modelId="{2B059CFA-4A93-46E4-AF11-408D575424F7}" type="pres">
      <dgm:prSet presAssocID="{F0362BF8-F8EB-409F-BE03-67B053F80069}" presName="spN" presStyleCnt="0"/>
      <dgm:spPr/>
    </dgm:pt>
  </dgm:ptLst>
  <dgm:cxnLst>
    <dgm:cxn modelId="{50DFA00A-95FB-4814-A2DF-37EA4F36A67A}" srcId="{5406605E-385C-443B-B0C6-B69F12BC9FF3}" destId="{BA93F419-890F-4992-906B-6DA64BD61D00}" srcOrd="0" destOrd="0" parTransId="{9EC9B7C9-B9B4-425A-91CD-8D18B75E6D79}" sibTransId="{3993D34A-FE2E-48A5-A307-C895F6DD5F40}"/>
    <dgm:cxn modelId="{020EBD10-07AF-42FA-96EA-5B5C584B0CCC}" type="presOf" srcId="{C77FD985-A65E-43E1-8A9A-E3466575C388}" destId="{8A539039-A156-41EE-847D-4A54B05B04FB}" srcOrd="0" destOrd="0" presId="urn:microsoft.com/office/officeart/2009/3/layout/RandomtoResultProcess"/>
    <dgm:cxn modelId="{50EE8714-7A21-48F5-9454-786622FA7BB0}" srcId="{C77FD985-A65E-43E1-8A9A-E3466575C388}" destId="{5406605E-385C-443B-B0C6-B69F12BC9FF3}" srcOrd="0" destOrd="0" parTransId="{C23EE37D-A01F-451F-8933-7CDD9F00E012}" sibTransId="{9489D175-F529-4B19-A96F-A853DA490A44}"/>
    <dgm:cxn modelId="{581C6563-E925-4654-BDBE-C2B39E50EF10}" type="presOf" srcId="{5406605E-385C-443B-B0C6-B69F12BC9FF3}" destId="{63608B97-FEC1-47E2-8E0D-910A28988B0D}" srcOrd="0" destOrd="0" presId="urn:microsoft.com/office/officeart/2009/3/layout/RandomtoResultProcess"/>
    <dgm:cxn modelId="{86CF186C-590D-4DA0-8334-2CD82A1A4C19}" type="presOf" srcId="{4968574B-9AA3-4D5D-90E2-C8BF9F16E43A}" destId="{098DA2BD-E451-423B-9AC7-AE81590C966E}" srcOrd="0" destOrd="0" presId="urn:microsoft.com/office/officeart/2009/3/layout/RandomtoResultProcess"/>
    <dgm:cxn modelId="{F0FDEE6D-4C78-4CA1-ABD9-CE870566779F}" srcId="{C77FD985-A65E-43E1-8A9A-E3466575C388}" destId="{2CF4DB90-C4C9-48EE-9689-F53A96134503}" srcOrd="1" destOrd="0" parTransId="{5940B8AE-4B21-496D-833E-65B9F177FCBC}" sibTransId="{EAAC78BE-A855-447C-8830-1C950838ADDE}"/>
    <dgm:cxn modelId="{5FF15258-4A12-4EEC-BA38-B1A122FCAE17}" type="presOf" srcId="{F0362BF8-F8EB-409F-BE03-67B053F80069}" destId="{E13AFDE0-E297-44E2-88B2-F1246DC3AEA0}" srcOrd="0" destOrd="0" presId="urn:microsoft.com/office/officeart/2009/3/layout/RandomtoResultProcess"/>
    <dgm:cxn modelId="{CECAAC98-653F-451A-B5E5-168310BD1E0B}" type="presOf" srcId="{2CF4DB90-C4C9-48EE-9689-F53A96134503}" destId="{646AF896-213E-428F-AF8A-AC790F4017FF}" srcOrd="0" destOrd="0" presId="urn:microsoft.com/office/officeart/2009/3/layout/RandomtoResultProcess"/>
    <dgm:cxn modelId="{2A857DAD-C77C-446C-9211-7BBF493AF256}" type="presOf" srcId="{22ACF96D-0594-447D-9BB8-BBFF279A78E6}" destId="{29802995-06D2-4733-B190-4B837D6FE41C}" srcOrd="0" destOrd="0" presId="urn:microsoft.com/office/officeart/2009/3/layout/RandomtoResultProcess"/>
    <dgm:cxn modelId="{C2602EB0-D202-4830-8418-E29EC311C423}" srcId="{2CF4DB90-C4C9-48EE-9689-F53A96134503}" destId="{4968574B-9AA3-4D5D-90E2-C8BF9F16E43A}" srcOrd="0" destOrd="0" parTransId="{1537EC3E-B199-4CA4-9C13-165ED99563EC}" sibTransId="{49380840-3DAC-4ED2-826F-F9437DDABFFE}"/>
    <dgm:cxn modelId="{7C5F9ECF-56BD-48D9-90BC-37B5F5809860}" srcId="{F0362BF8-F8EB-409F-BE03-67B053F80069}" destId="{22ACF96D-0594-447D-9BB8-BBFF279A78E6}" srcOrd="0" destOrd="0" parTransId="{EB30DA13-1DDC-42E5-ACAB-F72413F628DD}" sibTransId="{18C58D93-C2B9-4A7C-BA71-AA9B9426092B}"/>
    <dgm:cxn modelId="{82CBD6F5-DDBD-4A01-A679-DFC069C07F45}" type="presOf" srcId="{BA93F419-890F-4992-906B-6DA64BD61D00}" destId="{B519785C-E869-4AE6-A0CD-D9CDDF2702A6}" srcOrd="0" destOrd="0" presId="urn:microsoft.com/office/officeart/2009/3/layout/RandomtoResultProcess"/>
    <dgm:cxn modelId="{32F8EBF6-62DD-4141-AFEC-D01C33B2A454}" srcId="{C77FD985-A65E-43E1-8A9A-E3466575C388}" destId="{F0362BF8-F8EB-409F-BE03-67B053F80069}" srcOrd="2" destOrd="0" parTransId="{C83320B0-9486-4588-B748-8663D73EC3A9}" sibTransId="{34CF5FAD-1B91-49D6-A7CF-9FBCF3A9019A}"/>
    <dgm:cxn modelId="{0881FB40-F29C-47FD-87A3-78C8F12C6328}" type="presParOf" srcId="{8A539039-A156-41EE-847D-4A54B05B04FB}" destId="{74B679DF-D29B-4ABA-BD99-038A1510BC5C}" srcOrd="0" destOrd="0" presId="urn:microsoft.com/office/officeart/2009/3/layout/RandomtoResultProcess"/>
    <dgm:cxn modelId="{1815BA2F-8F88-477E-B594-9557F4FC16FB}" type="presParOf" srcId="{74B679DF-D29B-4ABA-BD99-038A1510BC5C}" destId="{63608B97-FEC1-47E2-8E0D-910A28988B0D}" srcOrd="0" destOrd="0" presId="urn:microsoft.com/office/officeart/2009/3/layout/RandomtoResultProcess"/>
    <dgm:cxn modelId="{D42FEF77-996E-4C68-A1B7-4270A006B8C7}" type="presParOf" srcId="{74B679DF-D29B-4ABA-BD99-038A1510BC5C}" destId="{B519785C-E869-4AE6-A0CD-D9CDDF2702A6}" srcOrd="1" destOrd="0" presId="urn:microsoft.com/office/officeart/2009/3/layout/RandomtoResultProcess"/>
    <dgm:cxn modelId="{B90B766C-7C7F-483A-917F-A8FFCD81A262}" type="presParOf" srcId="{74B679DF-D29B-4ABA-BD99-038A1510BC5C}" destId="{E912A148-D6DC-4B56-A775-5F3BC3BC8395}" srcOrd="2" destOrd="0" presId="urn:microsoft.com/office/officeart/2009/3/layout/RandomtoResultProcess"/>
    <dgm:cxn modelId="{48A84F97-0AA3-425B-B46A-7F900E098CB9}" type="presParOf" srcId="{74B679DF-D29B-4ABA-BD99-038A1510BC5C}" destId="{8ECFF3D6-DA35-44A4-B98F-07FC6A0DACDE}" srcOrd="3" destOrd="0" presId="urn:microsoft.com/office/officeart/2009/3/layout/RandomtoResultProcess"/>
    <dgm:cxn modelId="{EC269F38-271A-4202-A23A-9696576B8C75}" type="presParOf" srcId="{74B679DF-D29B-4ABA-BD99-038A1510BC5C}" destId="{943FB0DB-7830-46B9-A763-DF7D6C5C4C57}" srcOrd="4" destOrd="0" presId="urn:microsoft.com/office/officeart/2009/3/layout/RandomtoResultProcess"/>
    <dgm:cxn modelId="{F634D224-A525-43FA-94F6-260B34015C05}" type="presParOf" srcId="{74B679DF-D29B-4ABA-BD99-038A1510BC5C}" destId="{A004D876-DA29-4D27-885B-04A773805BE4}" srcOrd="5" destOrd="0" presId="urn:microsoft.com/office/officeart/2009/3/layout/RandomtoResultProcess"/>
    <dgm:cxn modelId="{C7EAFD03-B5D3-4A27-850B-E8437674D6E0}" type="presParOf" srcId="{74B679DF-D29B-4ABA-BD99-038A1510BC5C}" destId="{03940F76-AFB2-45A6-86E3-7951A4F650B3}" srcOrd="6" destOrd="0" presId="urn:microsoft.com/office/officeart/2009/3/layout/RandomtoResultProcess"/>
    <dgm:cxn modelId="{163B946A-1473-4854-9832-C5495CA561AE}" type="presParOf" srcId="{74B679DF-D29B-4ABA-BD99-038A1510BC5C}" destId="{8592214C-B08D-4468-BC2A-35A8AEFE617B}" srcOrd="7" destOrd="0" presId="urn:microsoft.com/office/officeart/2009/3/layout/RandomtoResultProcess"/>
    <dgm:cxn modelId="{967DC43F-5569-438B-B60F-C043CD7584F1}" type="presParOf" srcId="{74B679DF-D29B-4ABA-BD99-038A1510BC5C}" destId="{3DE8C943-C705-4D75-A535-6CA4414C0E1E}" srcOrd="8" destOrd="0" presId="urn:microsoft.com/office/officeart/2009/3/layout/RandomtoResultProcess"/>
    <dgm:cxn modelId="{7ACEEB43-2E59-4712-8A0B-6380B4FF4F57}" type="presParOf" srcId="{74B679DF-D29B-4ABA-BD99-038A1510BC5C}" destId="{F548BFA5-7917-4868-9BD9-E78F0666636A}" srcOrd="9" destOrd="0" presId="urn:microsoft.com/office/officeart/2009/3/layout/RandomtoResultProcess"/>
    <dgm:cxn modelId="{0553D308-D6FD-4E77-8C82-0148F979A4BA}" type="presParOf" srcId="{74B679DF-D29B-4ABA-BD99-038A1510BC5C}" destId="{1479692C-F641-4862-8EB6-335A955902EF}" srcOrd="10" destOrd="0" presId="urn:microsoft.com/office/officeart/2009/3/layout/RandomtoResultProcess"/>
    <dgm:cxn modelId="{7D5E1169-3594-447F-AAD1-E114F73BC804}" type="presParOf" srcId="{74B679DF-D29B-4ABA-BD99-038A1510BC5C}" destId="{EC20D69F-7B35-4941-8C77-1F9457DDF0A9}" srcOrd="11" destOrd="0" presId="urn:microsoft.com/office/officeart/2009/3/layout/RandomtoResultProcess"/>
    <dgm:cxn modelId="{2C639506-7B85-4B85-ADC0-CB10D598229F}" type="presParOf" srcId="{74B679DF-D29B-4ABA-BD99-038A1510BC5C}" destId="{3209BA8C-276E-45E9-858C-8BC9B29449FF}" srcOrd="12" destOrd="0" presId="urn:microsoft.com/office/officeart/2009/3/layout/RandomtoResultProcess"/>
    <dgm:cxn modelId="{C1B084EC-99F1-48E6-A414-6B238EF12F00}" type="presParOf" srcId="{74B679DF-D29B-4ABA-BD99-038A1510BC5C}" destId="{F8C0A4A1-7057-4924-8671-F767DE83426F}" srcOrd="13" destOrd="0" presId="urn:microsoft.com/office/officeart/2009/3/layout/RandomtoResultProcess"/>
    <dgm:cxn modelId="{2EB20343-A786-4413-8EF6-6D4A3BD859E7}" type="presParOf" srcId="{74B679DF-D29B-4ABA-BD99-038A1510BC5C}" destId="{03EA064D-D189-4731-85C1-CD09BE152DD6}" srcOrd="14" destOrd="0" presId="urn:microsoft.com/office/officeart/2009/3/layout/RandomtoResultProcess"/>
    <dgm:cxn modelId="{0185CB80-00C7-4E3A-A339-14B3FB6AD055}" type="presParOf" srcId="{74B679DF-D29B-4ABA-BD99-038A1510BC5C}" destId="{2F00FD24-6624-4D88-AE29-033B5A232F4D}" srcOrd="15" destOrd="0" presId="urn:microsoft.com/office/officeart/2009/3/layout/RandomtoResultProcess"/>
    <dgm:cxn modelId="{0C012349-4F46-44CC-A662-69B77E393A40}" type="presParOf" srcId="{74B679DF-D29B-4ABA-BD99-038A1510BC5C}" destId="{EA99E5D5-8419-49BF-9130-E60BBD3B3C7A}" srcOrd="16" destOrd="0" presId="urn:microsoft.com/office/officeart/2009/3/layout/RandomtoResultProcess"/>
    <dgm:cxn modelId="{DEB26052-C353-4203-8C03-36B04C33C072}" type="presParOf" srcId="{74B679DF-D29B-4ABA-BD99-038A1510BC5C}" destId="{E3F8C5C1-D25F-4646-A8B4-D06ED4DE03A0}" srcOrd="17" destOrd="0" presId="urn:microsoft.com/office/officeart/2009/3/layout/RandomtoResultProcess"/>
    <dgm:cxn modelId="{45344205-DAF5-4F14-B806-A10C07792809}" type="presParOf" srcId="{74B679DF-D29B-4ABA-BD99-038A1510BC5C}" destId="{74A7378C-01EB-4750-8EA0-487147FD4F4D}" srcOrd="18" destOrd="0" presId="urn:microsoft.com/office/officeart/2009/3/layout/RandomtoResultProcess"/>
    <dgm:cxn modelId="{9CBA8F54-99F6-45D4-8E2A-BD146AE190F2}" type="presParOf" srcId="{74B679DF-D29B-4ABA-BD99-038A1510BC5C}" destId="{E451788A-E110-4891-91A9-A7CA5531C08B}" srcOrd="19" destOrd="0" presId="urn:microsoft.com/office/officeart/2009/3/layout/RandomtoResultProcess"/>
    <dgm:cxn modelId="{8BD10479-B995-4ECA-AD17-ECCA3BF71DAF}" type="presParOf" srcId="{8A539039-A156-41EE-847D-4A54B05B04FB}" destId="{6EC1CADE-A7EA-4E01-AB46-20CA3FD51E5E}" srcOrd="1" destOrd="0" presId="urn:microsoft.com/office/officeart/2009/3/layout/RandomtoResultProcess"/>
    <dgm:cxn modelId="{1139DFD6-4E86-4750-A824-225AF7B59FA1}" type="presParOf" srcId="{6EC1CADE-A7EA-4E01-AB46-20CA3FD51E5E}" destId="{213972CF-92FF-4D0F-AB4E-F3BDDB0D633A}" srcOrd="0" destOrd="0" presId="urn:microsoft.com/office/officeart/2009/3/layout/RandomtoResultProcess"/>
    <dgm:cxn modelId="{DB3D16B5-2D40-44CF-8189-DD845BEBB852}" type="presParOf" srcId="{6EC1CADE-A7EA-4E01-AB46-20CA3FD51E5E}" destId="{4669810B-B87A-4429-ACAB-1D7E09560C8A}" srcOrd="1" destOrd="0" presId="urn:microsoft.com/office/officeart/2009/3/layout/RandomtoResultProcess"/>
    <dgm:cxn modelId="{8C45462F-BDD9-46DC-B029-5A78082AFF21}" type="presParOf" srcId="{8A539039-A156-41EE-847D-4A54B05B04FB}" destId="{F5E3178F-134A-469A-8F4D-6B08174039A1}" srcOrd="2" destOrd="0" presId="urn:microsoft.com/office/officeart/2009/3/layout/RandomtoResultProcess"/>
    <dgm:cxn modelId="{03D54DA0-39CE-46A0-BBE0-2D50F5E24805}" type="presParOf" srcId="{F5E3178F-134A-469A-8F4D-6B08174039A1}" destId="{646AF896-213E-428F-AF8A-AC790F4017FF}" srcOrd="0" destOrd="0" presId="urn:microsoft.com/office/officeart/2009/3/layout/RandomtoResultProcess"/>
    <dgm:cxn modelId="{61124CC2-EB22-4A8B-A2EC-0B319E7365BA}" type="presParOf" srcId="{F5E3178F-134A-469A-8F4D-6B08174039A1}" destId="{098DA2BD-E451-423B-9AC7-AE81590C966E}" srcOrd="1" destOrd="0" presId="urn:microsoft.com/office/officeart/2009/3/layout/RandomtoResultProcess"/>
    <dgm:cxn modelId="{A9CD8048-8343-4911-8D2C-D43113656A89}" type="presParOf" srcId="{F5E3178F-134A-469A-8F4D-6B08174039A1}" destId="{15068EDA-7CBC-42AF-AE66-97A36603D470}" srcOrd="2" destOrd="0" presId="urn:microsoft.com/office/officeart/2009/3/layout/RandomtoResultProcess"/>
    <dgm:cxn modelId="{D9264147-0E4B-4ED3-8B7D-D634D7565743}" type="presParOf" srcId="{8A539039-A156-41EE-847D-4A54B05B04FB}" destId="{C070BA27-C98D-4955-B61A-6F6774F47C92}" srcOrd="3" destOrd="0" presId="urn:microsoft.com/office/officeart/2009/3/layout/RandomtoResultProcess"/>
    <dgm:cxn modelId="{68347B0C-19EC-4ED8-929F-29D49458D217}" type="presParOf" srcId="{C070BA27-C98D-4955-B61A-6F6774F47C92}" destId="{986ABAC9-77B6-4747-8B88-5259D61DDB4C}" srcOrd="0" destOrd="0" presId="urn:microsoft.com/office/officeart/2009/3/layout/RandomtoResultProcess"/>
    <dgm:cxn modelId="{AC246EF8-9304-42F2-AE42-0DBD0EA068F0}" type="presParOf" srcId="{C070BA27-C98D-4955-B61A-6F6774F47C92}" destId="{B645F154-7433-4043-8152-9EC4EBA52C7B}" srcOrd="1" destOrd="0" presId="urn:microsoft.com/office/officeart/2009/3/layout/RandomtoResultProcess"/>
    <dgm:cxn modelId="{62BC0BD5-76DA-4122-8369-539CD801933A}" type="presParOf" srcId="{8A539039-A156-41EE-847D-4A54B05B04FB}" destId="{B5C9EC82-70BC-48B3-89DD-CAFE0DE8D35F}" srcOrd="4" destOrd="0" presId="urn:microsoft.com/office/officeart/2009/3/layout/RandomtoResultProcess"/>
    <dgm:cxn modelId="{8CC2FD4F-9348-4F18-8FAB-43AE9C9379BC}" type="presParOf" srcId="{B5C9EC82-70BC-48B3-89DD-CAFE0DE8D35F}" destId="{E13AFDE0-E297-44E2-88B2-F1246DC3AEA0}" srcOrd="0" destOrd="0" presId="urn:microsoft.com/office/officeart/2009/3/layout/RandomtoResultProcess"/>
    <dgm:cxn modelId="{796495FE-55CF-4393-91EA-D6A345440BFE}" type="presParOf" srcId="{B5C9EC82-70BC-48B3-89DD-CAFE0DE8D35F}" destId="{29802995-06D2-4733-B190-4B837D6FE41C}" srcOrd="1" destOrd="0" presId="urn:microsoft.com/office/officeart/2009/3/layout/RandomtoResultProcess"/>
    <dgm:cxn modelId="{8C74A58D-421F-43ED-B427-46F067761451}" type="presParOf" srcId="{B5C9EC82-70BC-48B3-89DD-CAFE0DE8D35F}" destId="{2B059CFA-4A93-46E4-AF11-408D575424F7}" srcOrd="2"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08B97-FEC1-47E2-8E0D-910A28988B0D}">
      <dsp:nvSpPr>
        <dsp:cNvPr id="0" name=""/>
        <dsp:cNvSpPr/>
      </dsp:nvSpPr>
      <dsp:spPr>
        <a:xfrm>
          <a:off x="139415" y="1011756"/>
          <a:ext cx="2048143" cy="674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ru-RU" sz="2500" b="1" kern="1200">
              <a:solidFill>
                <a:schemeClr val="bg1"/>
              </a:solidFill>
            </a:rPr>
            <a:t>Лизинг</a:t>
          </a:r>
        </a:p>
      </dsp:txBody>
      <dsp:txXfrm>
        <a:off x="139415" y="1011756"/>
        <a:ext cx="2048143" cy="674956"/>
      </dsp:txXfrm>
    </dsp:sp>
    <dsp:sp modelId="{B519785C-E869-4AE6-A0CD-D9CDDF2702A6}">
      <dsp:nvSpPr>
        <dsp:cNvPr id="0" name=""/>
        <dsp:cNvSpPr/>
      </dsp:nvSpPr>
      <dsp:spPr>
        <a:xfrm>
          <a:off x="139415" y="2829625"/>
          <a:ext cx="2048143" cy="475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ru-RU" sz="2800" kern="1200">
              <a:solidFill>
                <a:schemeClr val="bg1"/>
              </a:solidFill>
            </a:rPr>
            <a:t>Продукт</a:t>
          </a:r>
        </a:p>
      </dsp:txBody>
      <dsp:txXfrm>
        <a:off x="139415" y="2829625"/>
        <a:ext cx="2048143" cy="475302"/>
      </dsp:txXfrm>
    </dsp:sp>
    <dsp:sp modelId="{E912A148-D6DC-4B56-A775-5F3BC3BC8395}">
      <dsp:nvSpPr>
        <dsp:cNvPr id="0" name=""/>
        <dsp:cNvSpPr/>
      </dsp:nvSpPr>
      <dsp:spPr>
        <a:xfrm>
          <a:off x="137088" y="806476"/>
          <a:ext cx="162920" cy="162920"/>
        </a:xfrm>
        <a:prstGeom prst="ellipse">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CFF3D6-DA35-44A4-B98F-07FC6A0DACDE}">
      <dsp:nvSpPr>
        <dsp:cNvPr id="0" name=""/>
        <dsp:cNvSpPr/>
      </dsp:nvSpPr>
      <dsp:spPr>
        <a:xfrm>
          <a:off x="251132" y="578388"/>
          <a:ext cx="162920" cy="162920"/>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3FB0DB-7830-46B9-A763-DF7D6C5C4C57}">
      <dsp:nvSpPr>
        <dsp:cNvPr id="0" name=""/>
        <dsp:cNvSpPr/>
      </dsp:nvSpPr>
      <dsp:spPr>
        <a:xfrm>
          <a:off x="524839" y="624005"/>
          <a:ext cx="256017" cy="256017"/>
        </a:xfrm>
        <a:prstGeom prst="ellipse">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04D876-DA29-4D27-885B-04A773805BE4}">
      <dsp:nvSpPr>
        <dsp:cNvPr id="0" name=""/>
        <dsp:cNvSpPr/>
      </dsp:nvSpPr>
      <dsp:spPr>
        <a:xfrm>
          <a:off x="752927" y="373108"/>
          <a:ext cx="162920" cy="162920"/>
        </a:xfrm>
        <a:prstGeom prst="ellipse">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940F76-AFB2-45A6-86E3-7951A4F650B3}">
      <dsp:nvSpPr>
        <dsp:cNvPr id="0" name=""/>
        <dsp:cNvSpPr/>
      </dsp:nvSpPr>
      <dsp:spPr>
        <a:xfrm>
          <a:off x="1049443" y="281872"/>
          <a:ext cx="162920" cy="162920"/>
        </a:xfrm>
        <a:prstGeom prst="ellipse">
          <a:avLst/>
        </a:prstGeom>
        <a:solidFill>
          <a:schemeClr val="accent6">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92214C-B08D-4468-BC2A-35A8AEFE617B}">
      <dsp:nvSpPr>
        <dsp:cNvPr id="0" name=""/>
        <dsp:cNvSpPr/>
      </dsp:nvSpPr>
      <dsp:spPr>
        <a:xfrm>
          <a:off x="1414384" y="441534"/>
          <a:ext cx="162920" cy="162920"/>
        </a:xfrm>
        <a:prstGeom prst="ellipse">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DE8C943-C705-4D75-A535-6CA4414C0E1E}">
      <dsp:nvSpPr>
        <dsp:cNvPr id="0" name=""/>
        <dsp:cNvSpPr/>
      </dsp:nvSpPr>
      <dsp:spPr>
        <a:xfrm>
          <a:off x="1642473" y="555579"/>
          <a:ext cx="256017" cy="256017"/>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48BFA5-7917-4868-9BD9-E78F0666636A}">
      <dsp:nvSpPr>
        <dsp:cNvPr id="0" name=""/>
        <dsp:cNvSpPr/>
      </dsp:nvSpPr>
      <dsp:spPr>
        <a:xfrm>
          <a:off x="1961797" y="806476"/>
          <a:ext cx="162920" cy="162920"/>
        </a:xfrm>
        <a:prstGeom prst="ellipse">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479692C-F641-4862-8EB6-335A955902EF}">
      <dsp:nvSpPr>
        <dsp:cNvPr id="0" name=""/>
        <dsp:cNvSpPr/>
      </dsp:nvSpPr>
      <dsp:spPr>
        <a:xfrm>
          <a:off x="2098651" y="1057374"/>
          <a:ext cx="162920" cy="162920"/>
        </a:xfrm>
        <a:prstGeom prst="ellipse">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20D69F-7B35-4941-8C77-1F9457DDF0A9}">
      <dsp:nvSpPr>
        <dsp:cNvPr id="0" name=""/>
        <dsp:cNvSpPr/>
      </dsp:nvSpPr>
      <dsp:spPr>
        <a:xfrm>
          <a:off x="912589" y="578388"/>
          <a:ext cx="418938" cy="418938"/>
        </a:xfrm>
        <a:prstGeom prst="ellipse">
          <a:avLst/>
        </a:prstGeom>
        <a:solidFill>
          <a:schemeClr val="accent6">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09BA8C-276E-45E9-858C-8BC9B29449FF}">
      <dsp:nvSpPr>
        <dsp:cNvPr id="0" name=""/>
        <dsp:cNvSpPr/>
      </dsp:nvSpPr>
      <dsp:spPr>
        <a:xfrm>
          <a:off x="23043" y="1445125"/>
          <a:ext cx="162920" cy="162920"/>
        </a:xfrm>
        <a:prstGeom prst="ellipse">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C0A4A1-7057-4924-8671-F767DE83426F}">
      <dsp:nvSpPr>
        <dsp:cNvPr id="0" name=""/>
        <dsp:cNvSpPr/>
      </dsp:nvSpPr>
      <dsp:spPr>
        <a:xfrm>
          <a:off x="159897" y="1650404"/>
          <a:ext cx="256017" cy="256017"/>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EA064D-D189-4731-85C1-CD09BE152DD6}">
      <dsp:nvSpPr>
        <dsp:cNvPr id="0" name=""/>
        <dsp:cNvSpPr/>
      </dsp:nvSpPr>
      <dsp:spPr>
        <a:xfrm>
          <a:off x="502030" y="1832875"/>
          <a:ext cx="372389" cy="372389"/>
        </a:xfrm>
        <a:prstGeom prst="ellipse">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00FD24-6624-4D88-AE29-033B5A232F4D}">
      <dsp:nvSpPr>
        <dsp:cNvPr id="0" name=""/>
        <dsp:cNvSpPr/>
      </dsp:nvSpPr>
      <dsp:spPr>
        <a:xfrm>
          <a:off x="981016" y="2129391"/>
          <a:ext cx="162920" cy="162920"/>
        </a:xfrm>
        <a:prstGeom prst="ellipse">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99E5D5-8419-49BF-9130-E60BBD3B3C7A}">
      <dsp:nvSpPr>
        <dsp:cNvPr id="0" name=""/>
        <dsp:cNvSpPr/>
      </dsp:nvSpPr>
      <dsp:spPr>
        <a:xfrm>
          <a:off x="1072251" y="1832875"/>
          <a:ext cx="256017" cy="256017"/>
        </a:xfrm>
        <a:prstGeom prst="ellipse">
          <a:avLst/>
        </a:prstGeom>
        <a:solidFill>
          <a:schemeClr val="accent6">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F8C5C1-D25F-4646-A8B4-D06ED4DE03A0}">
      <dsp:nvSpPr>
        <dsp:cNvPr id="0" name=""/>
        <dsp:cNvSpPr/>
      </dsp:nvSpPr>
      <dsp:spPr>
        <a:xfrm>
          <a:off x="1300340" y="2152200"/>
          <a:ext cx="162920" cy="162920"/>
        </a:xfrm>
        <a:prstGeom prst="ellipse">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A7378C-01EB-4750-8EA0-487147FD4F4D}">
      <dsp:nvSpPr>
        <dsp:cNvPr id="0" name=""/>
        <dsp:cNvSpPr/>
      </dsp:nvSpPr>
      <dsp:spPr>
        <a:xfrm>
          <a:off x="1505620" y="1787258"/>
          <a:ext cx="372389" cy="372389"/>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51788A-E110-4891-91A9-A7CA5531C08B}">
      <dsp:nvSpPr>
        <dsp:cNvPr id="0" name=""/>
        <dsp:cNvSpPr/>
      </dsp:nvSpPr>
      <dsp:spPr>
        <a:xfrm>
          <a:off x="2007415" y="1696022"/>
          <a:ext cx="256017" cy="256017"/>
        </a:xfrm>
        <a:prstGeom prst="ellipse">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3972CF-92FF-4D0F-AB4E-F3BDDB0D633A}">
      <dsp:nvSpPr>
        <dsp:cNvPr id="0" name=""/>
        <dsp:cNvSpPr/>
      </dsp:nvSpPr>
      <dsp:spPr>
        <a:xfrm>
          <a:off x="2263433" y="623626"/>
          <a:ext cx="751888" cy="1435436"/>
        </a:xfrm>
        <a:prstGeom prst="chevron">
          <a:avLst>
            <a:gd name="adj" fmla="val 6231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6AF896-213E-428F-AF8A-AC790F4017FF}">
      <dsp:nvSpPr>
        <dsp:cNvPr id="0" name=""/>
        <dsp:cNvSpPr/>
      </dsp:nvSpPr>
      <dsp:spPr>
        <a:xfrm>
          <a:off x="3015321" y="226709"/>
          <a:ext cx="2050604" cy="2230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ru-RU" sz="1800" b="0" kern="1200">
              <a:solidFill>
                <a:schemeClr val="bg1"/>
              </a:solidFill>
            </a:rPr>
            <a:t>Моделировать профили деятельности (сельское хозяйство, ЖКХ, индустрия развлечений …)</a:t>
          </a:r>
        </a:p>
      </dsp:txBody>
      <dsp:txXfrm>
        <a:off x="3015321" y="226709"/>
        <a:ext cx="2050604" cy="2230173"/>
      </dsp:txXfrm>
    </dsp:sp>
    <dsp:sp modelId="{098DA2BD-E451-423B-9AC7-AE81590C966E}">
      <dsp:nvSpPr>
        <dsp:cNvPr id="0" name=""/>
        <dsp:cNvSpPr/>
      </dsp:nvSpPr>
      <dsp:spPr>
        <a:xfrm>
          <a:off x="3015321" y="2884549"/>
          <a:ext cx="2050604" cy="475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ru-RU" sz="2800" kern="1200">
              <a:solidFill>
                <a:schemeClr val="bg1"/>
              </a:solidFill>
            </a:rPr>
            <a:t>Идея</a:t>
          </a:r>
        </a:p>
      </dsp:txBody>
      <dsp:txXfrm>
        <a:off x="3015321" y="2884549"/>
        <a:ext cx="2050604" cy="475302"/>
      </dsp:txXfrm>
    </dsp:sp>
    <dsp:sp modelId="{986ABAC9-77B6-4747-8B88-5259D61DDB4C}">
      <dsp:nvSpPr>
        <dsp:cNvPr id="0" name=""/>
        <dsp:cNvSpPr/>
      </dsp:nvSpPr>
      <dsp:spPr>
        <a:xfrm>
          <a:off x="5065925" y="623626"/>
          <a:ext cx="751888" cy="1435436"/>
        </a:xfrm>
        <a:prstGeom prst="chevron">
          <a:avLst>
            <a:gd name="adj" fmla="val 6231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sp>
    <dsp:sp modelId="{E13AFDE0-E297-44E2-88B2-F1246DC3AEA0}">
      <dsp:nvSpPr>
        <dsp:cNvPr id="0" name=""/>
        <dsp:cNvSpPr/>
      </dsp:nvSpPr>
      <dsp:spPr>
        <a:xfrm>
          <a:off x="5971609" y="521793"/>
          <a:ext cx="1743013" cy="1743013"/>
        </a:xfrm>
        <a:prstGeom prst="ellipse">
          <a:avLst/>
        </a:prstGeom>
        <a:solidFill>
          <a:schemeClr val="accent5">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r>
            <a:rPr lang="ru-RU" sz="2500" b="1" kern="1200">
              <a:solidFill>
                <a:schemeClr val="bg1"/>
              </a:solidFill>
            </a:rPr>
            <a:t>Отклик +20%</a:t>
          </a:r>
        </a:p>
      </dsp:txBody>
      <dsp:txXfrm>
        <a:off x="6226867" y="777051"/>
        <a:ext cx="1232497" cy="1232497"/>
      </dsp:txXfrm>
    </dsp:sp>
    <dsp:sp modelId="{29802995-06D2-4733-B190-4B837D6FE41C}">
      <dsp:nvSpPr>
        <dsp:cNvPr id="0" name=""/>
        <dsp:cNvSpPr/>
      </dsp:nvSpPr>
      <dsp:spPr>
        <a:xfrm>
          <a:off x="5817813" y="2829625"/>
          <a:ext cx="2050604" cy="4753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ru-RU" sz="2800" kern="1200">
              <a:solidFill>
                <a:schemeClr val="bg1"/>
              </a:solidFill>
            </a:rPr>
            <a:t>Эффект</a:t>
          </a:r>
        </a:p>
      </dsp:txBody>
      <dsp:txXfrm>
        <a:off x="5817813" y="2829625"/>
        <a:ext cx="2050604" cy="475302"/>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8DB935-AE0D-45E5-A6DE-A8A38732B62D}" type="datetimeFigureOut">
              <a:rPr lang="ru-RU" smtClean="0"/>
              <a:t>12.03.2022</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59E03F-CD78-4DED-AC7F-4BD3A7A91426}" type="slidenum">
              <a:rPr lang="ru-RU" smtClean="0"/>
              <a:t>‹#›</a:t>
            </a:fld>
            <a:endParaRPr lang="ru-RU"/>
          </a:p>
        </p:txBody>
      </p:sp>
    </p:spTree>
    <p:extLst>
      <p:ext uri="{BB962C8B-B14F-4D97-AF65-F5344CB8AC3E}">
        <p14:creationId xmlns:p14="http://schemas.microsoft.com/office/powerpoint/2010/main" val="30753267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Добрый вечер, слушатели факультатива. Сегодня у нас начинается вторая его часть, которая будет состоять из 5 занятий. Что это за занятия я расскажу чуть позже. Вести вторую часть факультатива будем вдвоем с Костей. Дальше я нас обоих представлю, а пока давайте проверим, все ли </a:t>
            </a:r>
            <a:r>
              <a:rPr lang="ru-RU" dirty="0" err="1"/>
              <a:t>ок</a:t>
            </a:r>
            <a:r>
              <a:rPr lang="ru-RU" dirty="0"/>
              <a:t> по части связи</a:t>
            </a:r>
          </a:p>
        </p:txBody>
      </p:sp>
      <p:sp>
        <p:nvSpPr>
          <p:cNvPr id="4" name="Slide Number Placeholder 3"/>
          <p:cNvSpPr>
            <a:spLocks noGrp="1"/>
          </p:cNvSpPr>
          <p:nvPr>
            <p:ph type="sldNum" sz="quarter" idx="5"/>
          </p:nvPr>
        </p:nvSpPr>
        <p:spPr/>
        <p:txBody>
          <a:bodyPr/>
          <a:lstStyle/>
          <a:p>
            <a:fld id="{0759E03F-CD78-4DED-AC7F-4BD3A7A91426}" type="slidenum">
              <a:rPr lang="ru-RU" smtClean="0"/>
              <a:t>1</a:t>
            </a:fld>
            <a:endParaRPr lang="ru-RU"/>
          </a:p>
        </p:txBody>
      </p:sp>
    </p:spTree>
    <p:extLst>
      <p:ext uri="{BB962C8B-B14F-4D97-AF65-F5344CB8AC3E}">
        <p14:creationId xmlns:p14="http://schemas.microsoft.com/office/powerpoint/2010/main" val="279061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70095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8242FDFA-F122-4892-84D6-2CD6C76F42BF}" type="slidenum">
              <a:rPr lang="ru-RU" smtClean="0"/>
              <a:t>21</a:t>
            </a:fld>
            <a:endParaRPr lang="ru-RU" dirty="0"/>
          </a:p>
        </p:txBody>
      </p:sp>
    </p:spTree>
    <p:extLst>
      <p:ext uri="{BB962C8B-B14F-4D97-AF65-F5344CB8AC3E}">
        <p14:creationId xmlns:p14="http://schemas.microsoft.com/office/powerpoint/2010/main" val="561327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11854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pPr marL="171450" marR="0" lvl="0" indent="-182880" algn="l" defTabSz="365760" rtl="0" eaLnBrk="1" fontAlgn="auto" latinLnBrk="0" hangingPunct="1">
              <a:lnSpc>
                <a:spcPct val="85000"/>
              </a:lnSpc>
              <a:spcBef>
                <a:spcPts val="800"/>
              </a:spcBef>
              <a:spcAft>
                <a:spcPts val="0"/>
              </a:spcAft>
              <a:buClr>
                <a:schemeClr val="tx1"/>
              </a:buClr>
              <a:buSzPct val="80000"/>
              <a:buFont typeface="Arial" charset="0"/>
              <a:buChar char="•"/>
              <a:tabLst/>
              <a:defRPr/>
            </a:pPr>
            <a:endParaRPr lang="ru-RU" dirty="0">
              <a:solidFill>
                <a:schemeClr val="bg1"/>
              </a:solidFill>
            </a:endParaRPr>
          </a:p>
        </p:txBody>
      </p:sp>
    </p:spTree>
    <p:extLst>
      <p:ext uri="{BB962C8B-B14F-4D97-AF65-F5344CB8AC3E}">
        <p14:creationId xmlns:p14="http://schemas.microsoft.com/office/powerpoint/2010/main" val="7471152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ru-RU"/>
          </a:p>
        </p:txBody>
      </p:sp>
      <p:sp>
        <p:nvSpPr>
          <p:cNvPr id="4" name="Slide Number Placeholder 3"/>
          <p:cNvSpPr>
            <a:spLocks noGrp="1"/>
          </p:cNvSpPr>
          <p:nvPr>
            <p:ph type="sldNum" sz="quarter" idx="5"/>
          </p:nvPr>
        </p:nvSpPr>
        <p:spPr/>
        <p:txBody>
          <a:bodyPr/>
          <a:lstStyle/>
          <a:p>
            <a:pPr algn="l"/>
            <a:r>
              <a:rPr lang="en-US"/>
              <a:t>Page </a:t>
            </a:r>
            <a:fld id="{114C7B2E-8ACE-7A49-BC19-183EB2D79019}" type="slidenum">
              <a:rPr lang="en-US" smtClean="0"/>
              <a:pPr algn="l"/>
              <a:t>24</a:t>
            </a:fld>
            <a:endParaRPr lang="en-US"/>
          </a:p>
        </p:txBody>
      </p:sp>
    </p:spTree>
    <p:extLst>
      <p:ext uri="{BB962C8B-B14F-4D97-AF65-F5344CB8AC3E}">
        <p14:creationId xmlns:p14="http://schemas.microsoft.com/office/powerpoint/2010/main" val="3554696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83556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1010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36D71B6B-F95D-48B6-B63B-0944DB1213CA}" type="slidenum">
              <a:rPr lang="ru-RU" smtClean="0"/>
              <a:t>29</a:t>
            </a:fld>
            <a:endParaRPr lang="ru-RU"/>
          </a:p>
        </p:txBody>
      </p:sp>
    </p:spTree>
    <p:extLst>
      <p:ext uri="{BB962C8B-B14F-4D97-AF65-F5344CB8AC3E}">
        <p14:creationId xmlns:p14="http://schemas.microsoft.com/office/powerpoint/2010/main" val="3290513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36D71B6B-F95D-48B6-B63B-0944DB1213CA}" type="slidenum">
              <a:rPr lang="ru-RU" smtClean="0"/>
              <a:t>30</a:t>
            </a:fld>
            <a:endParaRPr lang="ru-RU"/>
          </a:p>
        </p:txBody>
      </p:sp>
    </p:spTree>
    <p:extLst>
      <p:ext uri="{BB962C8B-B14F-4D97-AF65-F5344CB8AC3E}">
        <p14:creationId xmlns:p14="http://schemas.microsoft.com/office/powerpoint/2010/main" val="702938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pPr marL="171450" marR="0" lvl="0" indent="-182880" algn="l" defTabSz="365760" rtl="0" eaLnBrk="1" fontAlgn="auto" latinLnBrk="0" hangingPunct="1">
              <a:lnSpc>
                <a:spcPct val="85000"/>
              </a:lnSpc>
              <a:spcBef>
                <a:spcPts val="800"/>
              </a:spcBef>
              <a:spcAft>
                <a:spcPts val="0"/>
              </a:spcAft>
              <a:buClr>
                <a:schemeClr val="tx1"/>
              </a:buClr>
              <a:buSzPct val="80000"/>
              <a:buFont typeface="Arial" charset="0"/>
              <a:buChar char="•"/>
              <a:tabLst/>
              <a:defRPr/>
            </a:pPr>
            <a:endParaRPr lang="ru-RU" dirty="0"/>
          </a:p>
        </p:txBody>
      </p:sp>
    </p:spTree>
    <p:extLst>
      <p:ext uri="{BB962C8B-B14F-4D97-AF65-F5344CB8AC3E}">
        <p14:creationId xmlns:p14="http://schemas.microsoft.com/office/powerpoint/2010/main" val="3768670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Вначале обо мне. Я с текстом работаю уже лет 13. Вначале я его создавал – работал коммерческим писателем: сценарии, реклама, презентации вот это все. Затем я долго занимался тем, что переводил с языка бизнеса на технический, чтобы добиться улучшения информационных систем – то же по сути генерировал текст. А с 2017 я оказался по другую сторону баррикад и теперь в </a:t>
            </a:r>
            <a:r>
              <a:rPr lang="en-US" dirty="0"/>
              <a:t>SAS </a:t>
            </a:r>
            <a:r>
              <a:rPr lang="ru-RU" dirty="0"/>
              <a:t>занимаюсь тем, что текст разбираю на кусочки и направляю команду талантливых лингвистов в нужную сторону – чтобы приносить деньги компании. Много разговариваю с нашими клиентами, выясняю, где у них болит и прикидываю, как методы текстовой аналитики могут эту боль помочь утихомирить.</a:t>
            </a:r>
          </a:p>
          <a:p>
            <a:endParaRPr lang="ru-RU" dirty="0"/>
          </a:p>
          <a:p>
            <a:r>
              <a:rPr lang="ru-RU" dirty="0"/>
              <a:t>Поэтому я в нашем курсе занимаюсь обзорной частью по бизнесу – т.е. что делаем и зачем.</a:t>
            </a:r>
          </a:p>
          <a:p>
            <a:endParaRPr lang="ru-RU" dirty="0"/>
          </a:p>
          <a:p>
            <a:r>
              <a:rPr lang="ru-RU" dirty="0"/>
              <a:t>Один из тех самых талантливых лингвистов из моей команды – Костя Дудников будет мне помогать с прикладными аспектами. Он закончил магистратуру МГУ, отделение теоретической и прикладной лингвистики филфака МГУ. Он… </a:t>
            </a:r>
          </a:p>
        </p:txBody>
      </p:sp>
      <p:sp>
        <p:nvSpPr>
          <p:cNvPr id="4" name="Slide Number Placeholder 3"/>
          <p:cNvSpPr>
            <a:spLocks noGrp="1"/>
          </p:cNvSpPr>
          <p:nvPr>
            <p:ph type="sldNum" sz="quarter" idx="5"/>
          </p:nvPr>
        </p:nvSpPr>
        <p:spPr/>
        <p:txBody>
          <a:bodyPr/>
          <a:lstStyle/>
          <a:p>
            <a:fld id="{0759E03F-CD78-4DED-AC7F-4BD3A7A91426}" type="slidenum">
              <a:rPr lang="ru-RU" smtClean="0"/>
              <a:t>2</a:t>
            </a:fld>
            <a:endParaRPr lang="ru-RU"/>
          </a:p>
        </p:txBody>
      </p:sp>
    </p:spTree>
    <p:extLst>
      <p:ext uri="{BB962C8B-B14F-4D97-AF65-F5344CB8AC3E}">
        <p14:creationId xmlns:p14="http://schemas.microsoft.com/office/powerpoint/2010/main" val="26745014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ru-RU" dirty="0"/>
              <a:t>Главное:</a:t>
            </a:r>
          </a:p>
          <a:p>
            <a:pPr lvl="1"/>
            <a:r>
              <a:rPr lang="ru-RU" dirty="0"/>
              <a:t>В данных много полезной информации</a:t>
            </a:r>
          </a:p>
          <a:p>
            <a:pPr lvl="1"/>
            <a:r>
              <a:rPr lang="ru-RU" dirty="0"/>
              <a:t>Основная часть данных – текст, для его анализа нужны специальные технологии</a:t>
            </a:r>
          </a:p>
        </p:txBody>
      </p:sp>
    </p:spTree>
    <p:extLst>
      <p:ext uri="{BB962C8B-B14F-4D97-AF65-F5344CB8AC3E}">
        <p14:creationId xmlns:p14="http://schemas.microsoft.com/office/powerpoint/2010/main" val="30697900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pPr marL="0" lvl="0" indent="0">
              <a:buNone/>
            </a:pPr>
            <a:r>
              <a:rPr lang="ru-RU" b="1"/>
              <a:t>Кейс бизнес-правила (профили деятельности):</a:t>
            </a:r>
          </a:p>
          <a:p>
            <a:pPr lvl="1"/>
            <a:r>
              <a:rPr lang="ru-RU" b="1"/>
              <a:t>Лизинг</a:t>
            </a:r>
            <a:r>
              <a:rPr lang="ru-RU" b="0"/>
              <a:t> – сезонные кампании: на с</a:t>
            </a:r>
            <a:r>
              <a:rPr lang="fa-IR" b="0"/>
              <a:t>/</a:t>
            </a:r>
            <a:r>
              <a:rPr lang="ru-RU" b="0"/>
              <a:t>х в посевную, на развлечения в период праздников</a:t>
            </a:r>
          </a:p>
          <a:p>
            <a:pPr lvl="2"/>
            <a:r>
              <a:rPr lang="ru-RU" b="0" err="1"/>
              <a:t>Категоризовали</a:t>
            </a:r>
            <a:r>
              <a:rPr lang="ru-RU" b="0"/>
              <a:t> назначения платежей и по бизнес-правилам находили профили деятельности</a:t>
            </a:r>
          </a:p>
          <a:p>
            <a:pPr lvl="2"/>
            <a:r>
              <a:rPr lang="ru-RU" b="0"/>
              <a:t>Прирост отклика над </a:t>
            </a:r>
            <a:r>
              <a:rPr lang="ru-RU" b="1"/>
              <a:t>контрольной группой</a:t>
            </a:r>
          </a:p>
          <a:p>
            <a:endParaRPr lang="ru-RU"/>
          </a:p>
        </p:txBody>
      </p:sp>
    </p:spTree>
    <p:extLst>
      <p:ext uri="{BB962C8B-B14F-4D97-AF65-F5344CB8AC3E}">
        <p14:creationId xmlns:p14="http://schemas.microsoft.com/office/powerpoint/2010/main" val="4168342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pPr marL="171450" marR="0" lvl="0" indent="-182880" algn="l" defTabSz="365760" rtl="0" eaLnBrk="1" fontAlgn="auto" latinLnBrk="0" hangingPunct="1">
              <a:lnSpc>
                <a:spcPct val="85000"/>
              </a:lnSpc>
              <a:spcBef>
                <a:spcPts val="800"/>
              </a:spcBef>
              <a:spcAft>
                <a:spcPts val="0"/>
              </a:spcAft>
              <a:buClr>
                <a:schemeClr val="tx1"/>
              </a:buClr>
              <a:buSzPct val="80000"/>
              <a:buFont typeface="Arial" charset="0"/>
              <a:buChar char="•"/>
              <a:tabLst/>
              <a:defRPr/>
            </a:pPr>
            <a:r>
              <a:rPr lang="ru-RU">
                <a:solidFill>
                  <a:schemeClr val="bg1"/>
                </a:solidFill>
                <a:latin typeface="AvenirNextforSAS Light" panose="020B0403020202020204" pitchFamily="34" charset="0"/>
              </a:rPr>
              <a:t> - скоринг истории общения (находить людей кого надо на тех спецов вместо первой линии).</a:t>
            </a:r>
          </a:p>
          <a:p>
            <a:r>
              <a:rPr lang="ru-RU"/>
              <a:t>Тут обращения = все. Жалобы, претензии, благодарности. Любая ОС. Ибо обращаться можно с чем угодно.</a:t>
            </a:r>
          </a:p>
          <a:p>
            <a:r>
              <a:rPr lang="ru-RU" err="1"/>
              <a:t>Выявение</a:t>
            </a:r>
            <a:r>
              <a:rPr lang="ru-RU"/>
              <a:t> новых трендов (ос по продуктам) </a:t>
            </a:r>
          </a:p>
        </p:txBody>
      </p:sp>
    </p:spTree>
    <p:extLst>
      <p:ext uri="{BB962C8B-B14F-4D97-AF65-F5344CB8AC3E}">
        <p14:creationId xmlns:p14="http://schemas.microsoft.com/office/powerpoint/2010/main" val="1015531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pPr marL="0" indent="0">
              <a:buNone/>
            </a:pPr>
            <a:r>
              <a:rPr lang="ru-RU" dirty="0"/>
              <a:t>Потребители активно жалуются или пишут отзывы на продукты или услуги тогда, когда важность «обратной связи» перевешивает для них усилия, которые надо предпринять, чтобы эту обратную связь донести. Как правило, это происходит, если потребитель столкнулся с какой-то проблемой и у потребителя нет выбора (карта и банкомат, госуслуги). В этом случае он напишет о проблематике поставщику продукта или услуги и тогда тот сможет узнать, что с продуктом или услугой что-то не так.</a:t>
            </a:r>
          </a:p>
          <a:p>
            <a:pPr marL="0" indent="0">
              <a:buNone/>
            </a:pPr>
            <a:endParaRPr lang="ru-RU" dirty="0"/>
          </a:p>
          <a:p>
            <a:pPr marL="0" indent="0">
              <a:buNone/>
            </a:pPr>
            <a:r>
              <a:rPr lang="ru-RU" dirty="0"/>
              <a:t>Но есть и другая категория случаев – их намного больше на самом деле – когда проблема не такая критическая или у потребителя есть выбор. Товар плохой? Взял с полки другой. В магазине нагрубили? Больше туда не хожу и другим отсоветую. В этом случае может никаких жалоб снизу вообще не быть – людям лень, некогда и т.д. – ситуация не настолько важна, чтобы выделить на нее время и внимание. Но написать гневный пост в соцсети – дело пары минут. И там это может остаться. Так же и в </a:t>
            </a:r>
            <a:r>
              <a:rPr lang="en-US" dirty="0"/>
              <a:t>B2B</a:t>
            </a:r>
            <a:r>
              <a:rPr lang="ru-RU" dirty="0"/>
              <a:t> и </a:t>
            </a:r>
            <a:r>
              <a:rPr lang="en-US" dirty="0"/>
              <a:t>G2B </a:t>
            </a:r>
            <a:r>
              <a:rPr lang="ru-RU" dirty="0"/>
              <a:t>– если что-то идет не так, но, в целом, терпимо, то никаких гневных жалоб наверх может и не случиться, а будет тихое ворчание в местной прессе.</a:t>
            </a:r>
          </a:p>
          <a:p>
            <a:pPr marL="0" indent="0">
              <a:buNone/>
            </a:pPr>
            <a:endParaRPr lang="ru-RU" dirty="0"/>
          </a:p>
          <a:p>
            <a:pPr marL="0" indent="0">
              <a:buNone/>
            </a:pPr>
            <a:r>
              <a:rPr lang="en-US" dirty="0"/>
              <a:t>//</a:t>
            </a:r>
            <a:r>
              <a:rPr lang="ru-RU" dirty="0"/>
              <a:t> заметки:</a:t>
            </a:r>
          </a:p>
          <a:p>
            <a:r>
              <a:rPr lang="ru-RU" dirty="0"/>
              <a:t>Ты продукт или услугу выплюнул – а что люди думают? Насколько попал в рынок?</a:t>
            </a:r>
          </a:p>
          <a:p>
            <a:pPr marL="0" indent="0">
              <a:buNone/>
            </a:pPr>
            <a:endParaRPr lang="ru-RU" dirty="0"/>
          </a:p>
          <a:p>
            <a:r>
              <a:rPr lang="ru-RU" dirty="0"/>
              <a:t>Жалобы и </a:t>
            </a:r>
            <a:r>
              <a:rPr lang="ru-RU" dirty="0" err="1"/>
              <a:t>отызвы</a:t>
            </a:r>
            <a:r>
              <a:rPr lang="ru-RU" dirty="0"/>
              <a:t> – это вершина айсберга (люди подняли зад и написали), а еще куча всего никто не писал прямо, а осталось где-то на самом деле </a:t>
            </a:r>
          </a:p>
          <a:p>
            <a:endParaRPr lang="ru-RU" dirty="0"/>
          </a:p>
          <a:p>
            <a:r>
              <a:rPr lang="ru-RU" dirty="0"/>
              <a:t>Банк выдал карту, которая не принимается банкоматом – клиент пишет жалобу. Но он делает это только когда трудности превышают усилия нужные для отзыва.</a:t>
            </a:r>
          </a:p>
          <a:p>
            <a:r>
              <a:rPr lang="ru-RU" dirty="0"/>
              <a:t>Но то что делает репутацию бренда – не в прямых жалобах, а вообще в интернете. </a:t>
            </a:r>
          </a:p>
          <a:p>
            <a:r>
              <a:rPr lang="ru-RU" dirty="0"/>
              <a:t>Никогда не увидите вы на сайте, что бутылка говно – нести неудобна, форма не та.</a:t>
            </a:r>
          </a:p>
          <a:p>
            <a:r>
              <a:rPr lang="ru-RU" dirty="0"/>
              <a:t>--- когда у тебя есть выбор, то ты не будешь писать жалобу, ты просто возьмешь другой товар. И написал походя в ФБ. А жалоба происходит тогда, когда ты не можешь избежать получения этой услуги или пользования продукта. (у тебя вот твоя карта и ты в нем </a:t>
            </a:r>
            <a:r>
              <a:rPr lang="ru-RU" dirty="0" err="1"/>
              <a:t>обслуживаешься</a:t>
            </a:r>
            <a:r>
              <a:rPr lang="ru-RU" dirty="0"/>
              <a:t> и тебе надо снять деньги).</a:t>
            </a:r>
          </a:p>
          <a:p>
            <a:r>
              <a:rPr lang="ru-RU" dirty="0"/>
              <a:t>Чувак просто переключится на другой продукт, а жалобу не напишет.</a:t>
            </a:r>
          </a:p>
          <a:p>
            <a:r>
              <a:rPr lang="ru-RU" dirty="0"/>
              <a:t>Если услуги не избежать – получишь фидбек в лоб (горячая линия). Если есть выбор и ты можешь делать его мгновенно (ярче </a:t>
            </a:r>
            <a:r>
              <a:rPr lang="ru-RU" dirty="0" err="1"/>
              <a:t>всгео</a:t>
            </a:r>
            <a:r>
              <a:rPr lang="ru-RU" dirty="0"/>
              <a:t> это в покупке товаров – твою продукцию купили вообще не в твоем магазине а в </a:t>
            </a:r>
            <a:r>
              <a:rPr lang="ru-RU" dirty="0" err="1"/>
              <a:t>инетмагазине</a:t>
            </a:r>
            <a:r>
              <a:rPr lang="ru-RU" dirty="0"/>
              <a:t>), то человек просто выберет другой и ты это не узнаешь. </a:t>
            </a:r>
          </a:p>
          <a:p>
            <a:pPr marL="0" indent="0">
              <a:buNone/>
            </a:pPr>
            <a:endParaRPr lang="en-US" dirty="0"/>
          </a:p>
          <a:p>
            <a:pPr marL="0" indent="0">
              <a:buNone/>
            </a:pPr>
            <a:r>
              <a:rPr lang="en-US" dirty="0"/>
              <a:t>// </a:t>
            </a:r>
            <a:r>
              <a:rPr lang="ru-RU" dirty="0"/>
              <a:t>что сможет сам ЦБ:</a:t>
            </a:r>
          </a:p>
          <a:p>
            <a:r>
              <a:rPr lang="ru-RU" dirty="0"/>
              <a:t>Информировать о регуляторных новациях</a:t>
            </a:r>
          </a:p>
          <a:p>
            <a:r>
              <a:rPr lang="ru-RU" dirty="0"/>
              <a:t>Проводить проверки по признакам нарушений</a:t>
            </a:r>
          </a:p>
          <a:p>
            <a:r>
              <a:rPr lang="ru-RU" dirty="0"/>
              <a:t>Принимать регуляторные меры – как было по необеспеченному потребительскому кредитованию в октябре 2019 года (тогда ЦБ  провел исследование портфелей крупнейших банков на рынке необеспеченного потребительского кредитования по исторической динамике кредитного риска в зависимости от ПСК и ПДН – а возможно можно было бы все раньше</a:t>
            </a:r>
          </a:p>
          <a:p>
            <a:r>
              <a:rPr lang="ru-RU" dirty="0"/>
              <a:t>Принимать меры по повышению финансовой грамотности населения – на основе конкретных проблем и даже адресно (!)</a:t>
            </a:r>
          </a:p>
          <a:p>
            <a:pPr marL="0" indent="0">
              <a:buNone/>
            </a:pPr>
            <a:endParaRPr lang="ru-RU" dirty="0"/>
          </a:p>
          <a:p>
            <a:pPr marL="0" indent="0">
              <a:buNone/>
            </a:pPr>
            <a:endParaRPr lang="ru-RU" dirty="0"/>
          </a:p>
          <a:p>
            <a:pPr marL="0" indent="0">
              <a:buNone/>
            </a:pPr>
            <a:endParaRPr lang="ru-RU" dirty="0"/>
          </a:p>
          <a:p>
            <a:pPr marL="0" indent="0">
              <a:buNone/>
            </a:pPr>
            <a:endParaRPr lang="ru-RU" dirty="0"/>
          </a:p>
        </p:txBody>
      </p:sp>
    </p:spTree>
    <p:extLst>
      <p:ext uri="{BB962C8B-B14F-4D97-AF65-F5344CB8AC3E}">
        <p14:creationId xmlns:p14="http://schemas.microsoft.com/office/powerpoint/2010/main" val="1659722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pPr marL="171450" marR="0" lvl="0" indent="-182880" algn="l" defTabSz="365760" rtl="0" eaLnBrk="1" fontAlgn="auto" latinLnBrk="0" hangingPunct="1">
              <a:lnSpc>
                <a:spcPct val="85000"/>
              </a:lnSpc>
              <a:spcBef>
                <a:spcPts val="800"/>
              </a:spcBef>
              <a:spcAft>
                <a:spcPts val="0"/>
              </a:spcAft>
              <a:buClr>
                <a:schemeClr val="tx1"/>
              </a:buClr>
              <a:buSzPct val="80000"/>
              <a:buFont typeface="Arial" charset="0"/>
              <a:buChar char="•"/>
              <a:tabLst/>
              <a:defRPr/>
            </a:pPr>
            <a:r>
              <a:rPr lang="ru-RU">
                <a:solidFill>
                  <a:schemeClr val="bg1"/>
                </a:solidFill>
                <a:latin typeface="AvenirNextforSAS Light" panose="020B0403020202020204" pitchFamily="34" charset="0"/>
              </a:rPr>
              <a:t> - скоринг истории общения (находить людей кого надо на тех спецов вместо первой линии).</a:t>
            </a:r>
          </a:p>
          <a:p>
            <a:r>
              <a:rPr lang="ru-RU"/>
              <a:t>Тут обращения = все. Жалобы, претензии, благодарности. Любая ОС. Ибо обращаться можно с чем угодно.</a:t>
            </a:r>
          </a:p>
          <a:p>
            <a:r>
              <a:rPr lang="ru-RU" err="1"/>
              <a:t>Выявение</a:t>
            </a:r>
            <a:r>
              <a:rPr lang="ru-RU"/>
              <a:t> новых трендов (ос по продуктам) </a:t>
            </a:r>
          </a:p>
        </p:txBody>
      </p:sp>
    </p:spTree>
    <p:extLst>
      <p:ext uri="{BB962C8B-B14F-4D97-AF65-F5344CB8AC3E}">
        <p14:creationId xmlns:p14="http://schemas.microsoft.com/office/powerpoint/2010/main" val="3680565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pPr marL="171450" marR="0" lvl="0" indent="-182880" algn="l" defTabSz="365760" rtl="0" eaLnBrk="1" fontAlgn="auto" latinLnBrk="0" hangingPunct="1">
              <a:lnSpc>
                <a:spcPct val="85000"/>
              </a:lnSpc>
              <a:spcBef>
                <a:spcPts val="800"/>
              </a:spcBef>
              <a:spcAft>
                <a:spcPts val="0"/>
              </a:spcAft>
              <a:buClr>
                <a:schemeClr val="tx1"/>
              </a:buClr>
              <a:buSzPct val="80000"/>
              <a:buFont typeface="Arial" charset="0"/>
              <a:buChar char="•"/>
              <a:tabLst/>
              <a:defRPr/>
            </a:pPr>
            <a:endParaRPr lang="ru-RU" dirty="0"/>
          </a:p>
        </p:txBody>
      </p:sp>
    </p:spTree>
    <p:extLst>
      <p:ext uri="{BB962C8B-B14F-4D97-AF65-F5344CB8AC3E}">
        <p14:creationId xmlns:p14="http://schemas.microsoft.com/office/powerpoint/2010/main" val="19736979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r>
              <a:rPr lang="ru-RU" sz="1600" dirty="0" err="1"/>
              <a:t>Айкьюви</a:t>
            </a:r>
            <a:r>
              <a:rPr lang="ru-RU" sz="1600" dirty="0"/>
              <a:t>, Курсор.</a:t>
            </a:r>
          </a:p>
          <a:p>
            <a:endParaRPr lang="ru-RU" sz="1600" dirty="0"/>
          </a:p>
          <a:p>
            <a:r>
              <a:rPr lang="ru-RU" sz="1600" dirty="0"/>
              <a:t>Неважно, наименования которые вам важны –лекарственные препараты, которыми они торгуют или приходится торговать (ЖНВЛП - </a:t>
            </a:r>
            <a:r>
              <a:rPr lang="ru-RU" sz="1200" b="0" i="0" kern="1200" baseline="0" dirty="0">
                <a:solidFill>
                  <a:schemeClr val="tx1"/>
                </a:solidFill>
                <a:effectLst/>
                <a:latin typeface="+mn-lt"/>
                <a:ea typeface="+mn-ea"/>
                <a:cs typeface="Arial" pitchFamily="34" charset="0"/>
              </a:rPr>
              <a:t>Жизненно необходимые и важнейшие лекарственные препараты</a:t>
            </a:r>
            <a:r>
              <a:rPr lang="ru-RU" sz="1600" dirty="0"/>
              <a:t>).</a:t>
            </a:r>
          </a:p>
          <a:p>
            <a:endParaRPr lang="ru-RU" sz="1600" dirty="0"/>
          </a:p>
          <a:p>
            <a:r>
              <a:rPr lang="ru-RU" sz="1600" dirty="0"/>
              <a:t>Есть стратегия, как они будут развиваться: новые препараты или замена препаратов (западные теряют </a:t>
            </a:r>
            <a:r>
              <a:rPr lang="ru-RU" sz="1600" dirty="0" err="1"/>
              <a:t>патен</a:t>
            </a:r>
            <a:r>
              <a:rPr lang="ru-RU" sz="1600" dirty="0"/>
              <a:t> и можно дженерик или более эффективный препарат) – </a:t>
            </a:r>
            <a:r>
              <a:rPr lang="ru-RU" sz="1600" b="1" dirty="0"/>
              <a:t>куда выходить, с какой ценой выходить и кто может быть потенциальным заказчиком. </a:t>
            </a:r>
          </a:p>
          <a:p>
            <a:endParaRPr lang="ru-RU" sz="1600" b="1" dirty="0"/>
          </a:p>
          <a:p>
            <a:r>
              <a:rPr lang="ru-RU" sz="1600" b="0" dirty="0"/>
              <a:t>Обучение?</a:t>
            </a:r>
          </a:p>
        </p:txBody>
      </p:sp>
    </p:spTree>
    <p:extLst>
      <p:ext uri="{BB962C8B-B14F-4D97-AF65-F5344CB8AC3E}">
        <p14:creationId xmlns:p14="http://schemas.microsoft.com/office/powerpoint/2010/main" val="17945973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pPr marL="171450" marR="0" lvl="0" indent="-182880" algn="l" defTabSz="365760" rtl="0" eaLnBrk="1" fontAlgn="auto" latinLnBrk="0" hangingPunct="1">
              <a:lnSpc>
                <a:spcPct val="85000"/>
              </a:lnSpc>
              <a:spcBef>
                <a:spcPts val="800"/>
              </a:spcBef>
              <a:spcAft>
                <a:spcPts val="0"/>
              </a:spcAft>
              <a:buClr>
                <a:schemeClr val="tx1"/>
              </a:buClr>
              <a:buSzPct val="80000"/>
              <a:buFont typeface="Arial" charset="0"/>
              <a:buChar char="•"/>
              <a:tabLst/>
              <a:defRPr/>
            </a:pPr>
            <a:r>
              <a:rPr lang="ru-RU" dirty="0"/>
              <a:t>Пример с </a:t>
            </a:r>
            <a:r>
              <a:rPr lang="ru-RU" dirty="0" err="1"/>
              <a:t>камкабелем</a:t>
            </a:r>
            <a:r>
              <a:rPr lang="ru-RU" dirty="0"/>
              <a:t>.</a:t>
            </a:r>
          </a:p>
        </p:txBody>
      </p:sp>
    </p:spTree>
    <p:extLst>
      <p:ext uri="{BB962C8B-B14F-4D97-AF65-F5344CB8AC3E}">
        <p14:creationId xmlns:p14="http://schemas.microsoft.com/office/powerpoint/2010/main" val="38794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Чем отличается наш курс от прочих: мы делаем упор именно на применимость в реальной жизни. Поэтому все задачи, которые мы рассматриваем – это то, что мы решали сами у наших клиентов или то, что решали наши коллеги. Все задания связаны с тем, что нужно бизнесу – условно говоря, мы ловим </a:t>
            </a:r>
            <a:r>
              <a:rPr lang="ru-RU" dirty="0" err="1"/>
              <a:t>ИННы</a:t>
            </a:r>
            <a:r>
              <a:rPr lang="ru-RU" dirty="0"/>
              <a:t> или факты поглощения компаний в полотнах </a:t>
            </a:r>
            <a:r>
              <a:rPr lang="ru-RU" dirty="0" err="1"/>
              <a:t>неразмеченых</a:t>
            </a:r>
            <a:r>
              <a:rPr lang="ru-RU" dirty="0"/>
              <a:t> текстов, а не какие-то прикольные имена из корпуса аннотированных литературных текстов.</a:t>
            </a:r>
          </a:p>
        </p:txBody>
      </p:sp>
      <p:sp>
        <p:nvSpPr>
          <p:cNvPr id="4" name="Slide Number Placeholder 3"/>
          <p:cNvSpPr>
            <a:spLocks noGrp="1"/>
          </p:cNvSpPr>
          <p:nvPr>
            <p:ph type="sldNum" sz="quarter" idx="5"/>
          </p:nvPr>
        </p:nvSpPr>
        <p:spPr/>
        <p:txBody>
          <a:bodyPr/>
          <a:lstStyle/>
          <a:p>
            <a:fld id="{0759E03F-CD78-4DED-AC7F-4BD3A7A91426}" type="slidenum">
              <a:rPr lang="ru-RU" smtClean="0"/>
              <a:t>45</a:t>
            </a:fld>
            <a:endParaRPr lang="ru-RU"/>
          </a:p>
        </p:txBody>
      </p:sp>
    </p:spTree>
    <p:extLst>
      <p:ext uri="{BB962C8B-B14F-4D97-AF65-F5344CB8AC3E}">
        <p14:creationId xmlns:p14="http://schemas.microsoft.com/office/powerpoint/2010/main" val="2138054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Смотрите, сегодня я во-первых расскажу</a:t>
            </a:r>
          </a:p>
        </p:txBody>
      </p:sp>
      <p:sp>
        <p:nvSpPr>
          <p:cNvPr id="4" name="Slide Number Placeholder 3"/>
          <p:cNvSpPr>
            <a:spLocks noGrp="1"/>
          </p:cNvSpPr>
          <p:nvPr>
            <p:ph type="sldNum" sz="quarter" idx="5"/>
          </p:nvPr>
        </p:nvSpPr>
        <p:spPr/>
        <p:txBody>
          <a:bodyPr/>
          <a:lstStyle/>
          <a:p>
            <a:fld id="{0759E03F-CD78-4DED-AC7F-4BD3A7A91426}" type="slidenum">
              <a:rPr lang="ru-RU" smtClean="0"/>
              <a:t>3</a:t>
            </a:fld>
            <a:endParaRPr lang="ru-RU"/>
          </a:p>
        </p:txBody>
      </p:sp>
    </p:spTree>
    <p:extLst>
      <p:ext uri="{BB962C8B-B14F-4D97-AF65-F5344CB8AC3E}">
        <p14:creationId xmlns:p14="http://schemas.microsoft.com/office/powerpoint/2010/main" val="1195325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kern="1200" dirty="0">
                <a:solidFill>
                  <a:schemeClr val="tx1"/>
                </a:solidFill>
                <a:effectLst/>
                <a:latin typeface="+mn-lt"/>
                <a:ea typeface="+mn-ea"/>
                <a:cs typeface="+mn-cs"/>
              </a:rPr>
              <a:t>Тема 1:</a:t>
            </a:r>
          </a:p>
          <a:p>
            <a:pPr marL="0" marR="0" lvl="0" indent="0" algn="l" defTabSz="914400" rtl="0" eaLnBrk="1" fontAlgn="auto" latinLnBrk="0" hangingPunct="1">
              <a:lnSpc>
                <a:spcPct val="100000"/>
              </a:lnSpc>
              <a:spcBef>
                <a:spcPts val="0"/>
              </a:spcBef>
              <a:spcAft>
                <a:spcPts val="0"/>
              </a:spcAft>
              <a:buClrTx/>
              <a:buSzTx/>
              <a:buFontTx/>
              <a:buNone/>
              <a:tabLst/>
              <a:defRPr/>
            </a:pPr>
            <a:r>
              <a:rPr lang="ru-RU" sz="1200" b="0" kern="1200" dirty="0">
                <a:solidFill>
                  <a:schemeClr val="tx1"/>
                </a:solidFill>
                <a:effectLst/>
                <a:latin typeface="+mn-lt"/>
                <a:ea typeface="+mn-ea"/>
                <a:cs typeface="+mn-cs"/>
              </a:rPr>
              <a:t>Лекция + воркшоп по рисованию процессов BPMN</a:t>
            </a:r>
          </a:p>
          <a:p>
            <a:endParaRPr lang="ru-RU" sz="1200" b="0" kern="1200" dirty="0">
              <a:solidFill>
                <a:schemeClr val="tx1"/>
              </a:solidFill>
              <a:effectLst/>
              <a:latin typeface="+mn-lt"/>
              <a:ea typeface="+mn-ea"/>
              <a:cs typeface="+mn-cs"/>
            </a:endParaRPr>
          </a:p>
          <a:p>
            <a:r>
              <a:rPr lang="ru-RU" sz="1200" b="0" kern="1200" dirty="0">
                <a:solidFill>
                  <a:schemeClr val="tx1"/>
                </a:solidFill>
                <a:effectLst/>
                <a:latin typeface="+mn-lt"/>
                <a:ea typeface="+mn-ea"/>
                <a:cs typeface="+mn-cs"/>
              </a:rPr>
              <a:t>Тема2</a:t>
            </a:r>
          </a:p>
          <a:p>
            <a:r>
              <a:rPr lang="ru-RU" sz="1200" b="0" kern="1200" dirty="0">
                <a:solidFill>
                  <a:schemeClr val="tx1"/>
                </a:solidFill>
                <a:effectLst/>
                <a:latin typeface="+mn-lt"/>
                <a:ea typeface="+mn-ea"/>
                <a:cs typeface="+mn-cs"/>
              </a:rPr>
              <a:t>- 1,5 часа OS: </a:t>
            </a:r>
            <a:r>
              <a:rPr lang="ru-RU" sz="1200" b="0" kern="1200" dirty="0" err="1">
                <a:solidFill>
                  <a:schemeClr val="tx1"/>
                </a:solidFill>
                <a:effectLst/>
                <a:latin typeface="+mn-lt"/>
                <a:ea typeface="+mn-ea"/>
                <a:cs typeface="+mn-cs"/>
              </a:rPr>
              <a:t>поллекции</a:t>
            </a:r>
            <a:r>
              <a:rPr lang="ru-RU" sz="1200" b="0" kern="1200" dirty="0">
                <a:solidFill>
                  <a:schemeClr val="tx1"/>
                </a:solidFill>
                <a:effectLst/>
                <a:latin typeface="+mn-lt"/>
                <a:ea typeface="+mn-ea"/>
                <a:cs typeface="+mn-cs"/>
              </a:rPr>
              <a:t> обзор, </a:t>
            </a:r>
            <a:r>
              <a:rPr lang="ru-RU" sz="1200" b="0" kern="1200" dirty="0" err="1">
                <a:solidFill>
                  <a:schemeClr val="tx1"/>
                </a:solidFill>
                <a:effectLst/>
                <a:latin typeface="+mn-lt"/>
                <a:ea typeface="+mn-ea"/>
                <a:cs typeface="+mn-cs"/>
              </a:rPr>
              <a:t>поллекции</a:t>
            </a:r>
            <a:r>
              <a:rPr lang="ru-RU" sz="1200" b="0" kern="1200" dirty="0">
                <a:solidFill>
                  <a:schemeClr val="tx1"/>
                </a:solidFill>
                <a:effectLst/>
                <a:latin typeface="+mn-lt"/>
                <a:ea typeface="+mn-ea"/>
                <a:cs typeface="+mn-cs"/>
              </a:rPr>
              <a:t> </a:t>
            </a:r>
            <a:r>
              <a:rPr lang="ru-RU" sz="1200" b="0" kern="1200" dirty="0" err="1">
                <a:solidFill>
                  <a:schemeClr val="tx1"/>
                </a:solidFill>
                <a:effectLst/>
                <a:latin typeface="+mn-lt"/>
                <a:ea typeface="+mn-ea"/>
                <a:cs typeface="+mn-cs"/>
              </a:rPr>
              <a:t>кодим</a:t>
            </a:r>
            <a:r>
              <a:rPr lang="ru-RU" sz="1200" b="0" kern="1200" dirty="0">
                <a:solidFill>
                  <a:schemeClr val="tx1"/>
                </a:solidFill>
                <a:effectLst/>
                <a:latin typeface="+mn-lt"/>
                <a:ea typeface="+mn-ea"/>
                <a:cs typeface="+mn-cs"/>
              </a:rPr>
              <a:t>, регулярки</a:t>
            </a:r>
          </a:p>
          <a:p>
            <a:br>
              <a:rPr lang="ru-RU" sz="1200" b="0" kern="1200" dirty="0">
                <a:solidFill>
                  <a:schemeClr val="tx1"/>
                </a:solidFill>
                <a:effectLst/>
                <a:latin typeface="+mn-lt"/>
                <a:ea typeface="+mn-ea"/>
                <a:cs typeface="+mn-cs"/>
              </a:rPr>
            </a:br>
            <a:r>
              <a:rPr lang="ru-RU" sz="1200" b="0" kern="1200" dirty="0">
                <a:solidFill>
                  <a:schemeClr val="tx1"/>
                </a:solidFill>
                <a:effectLst/>
                <a:latin typeface="+mn-lt"/>
                <a:ea typeface="+mn-ea"/>
                <a:cs typeface="+mn-cs"/>
              </a:rPr>
              <a:t>- 1,5 часа по Viya: устройство платформы + </a:t>
            </a:r>
            <a:r>
              <a:rPr lang="ru-RU" sz="1200" b="0" kern="1200" dirty="0" err="1">
                <a:solidFill>
                  <a:schemeClr val="tx1"/>
                </a:solidFill>
                <a:effectLst/>
                <a:latin typeface="+mn-lt"/>
                <a:ea typeface="+mn-ea"/>
                <a:cs typeface="+mn-cs"/>
              </a:rPr>
              <a:t>поллекции</a:t>
            </a:r>
            <a:r>
              <a:rPr lang="ru-RU" sz="1200" b="0" kern="1200" dirty="0">
                <a:solidFill>
                  <a:schemeClr val="tx1"/>
                </a:solidFill>
                <a:effectLst/>
                <a:latin typeface="+mn-lt"/>
                <a:ea typeface="+mn-ea"/>
                <a:cs typeface="+mn-cs"/>
              </a:rPr>
              <a:t> 15 минут демо от сырых данных до разметки, а затем пилим правила)</a:t>
            </a:r>
          </a:p>
          <a:p>
            <a:r>
              <a:rPr lang="ru-RU" sz="1200" b="0" kern="1200" dirty="0">
                <a:solidFill>
                  <a:schemeClr val="tx1"/>
                </a:solidFill>
                <a:effectLst/>
                <a:latin typeface="+mn-lt"/>
                <a:ea typeface="+mn-ea"/>
                <a:cs typeface="+mn-cs"/>
              </a:rPr>
              <a:t>Платформа - снижает требования к специалистам (не только </a:t>
            </a:r>
            <a:r>
              <a:rPr lang="ru-RU" sz="1200" b="0" kern="1200" dirty="0" err="1">
                <a:solidFill>
                  <a:schemeClr val="tx1"/>
                </a:solidFill>
                <a:effectLst/>
                <a:latin typeface="+mn-lt"/>
                <a:ea typeface="+mn-ea"/>
                <a:cs typeface="+mn-cs"/>
              </a:rPr>
              <a:t>прогеры</a:t>
            </a:r>
            <a:r>
              <a:rPr lang="ru-RU" sz="1200" b="0" kern="1200" dirty="0">
                <a:solidFill>
                  <a:schemeClr val="tx1"/>
                </a:solidFill>
                <a:effectLst/>
                <a:latin typeface="+mn-lt"/>
                <a:ea typeface="+mn-ea"/>
                <a:cs typeface="+mn-cs"/>
              </a:rPr>
              <a:t> но и аналитики)</a:t>
            </a:r>
          </a:p>
          <a:p>
            <a:endParaRPr lang="ru-RU"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759E03F-CD78-4DED-AC7F-4BD3A7A91426}" type="slidenum">
              <a:rPr lang="ru-RU" smtClean="0"/>
              <a:t>4</a:t>
            </a:fld>
            <a:endParaRPr lang="ru-RU"/>
          </a:p>
        </p:txBody>
      </p:sp>
    </p:spTree>
    <p:extLst>
      <p:ext uri="{BB962C8B-B14F-4D97-AF65-F5344CB8AC3E}">
        <p14:creationId xmlns:p14="http://schemas.microsoft.com/office/powerpoint/2010/main" val="2597983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ru-RU" sz="1200" b="1" kern="1200" dirty="0">
                <a:solidFill>
                  <a:schemeClr val="tx1"/>
                </a:solidFill>
                <a:effectLst/>
                <a:latin typeface="+mn-lt"/>
                <a:ea typeface="+mn-ea"/>
                <a:cs typeface="+mn-cs"/>
              </a:rPr>
              <a:t>1 практикум по Viya (телеком и банки):</a:t>
            </a:r>
          </a:p>
          <a:p>
            <a:r>
              <a:rPr lang="ru-RU" sz="1200" b="0" kern="1200" dirty="0">
                <a:solidFill>
                  <a:schemeClr val="tx1"/>
                </a:solidFill>
                <a:effectLst/>
                <a:latin typeface="+mn-lt"/>
                <a:ea typeface="+mn-ea"/>
                <a:cs typeface="+mn-cs"/>
              </a:rPr>
              <a:t>обращения банковские по ДБО.</a:t>
            </a:r>
          </a:p>
          <a:p>
            <a:r>
              <a:rPr lang="ru-RU" sz="1200" b="0" kern="1200" dirty="0">
                <a:solidFill>
                  <a:schemeClr val="tx1"/>
                </a:solidFill>
                <a:effectLst/>
                <a:latin typeface="+mn-lt"/>
                <a:ea typeface="+mn-ea"/>
                <a:cs typeface="+mn-cs"/>
              </a:rPr>
              <a:t>задание: найдут ли они светофор</a:t>
            </a:r>
          </a:p>
          <a:p>
            <a:r>
              <a:rPr lang="ru-RU" sz="1200" b="0" kern="1200" dirty="0">
                <a:solidFill>
                  <a:schemeClr val="tx1"/>
                </a:solidFill>
                <a:effectLst/>
                <a:latin typeface="+mn-lt"/>
                <a:ea typeface="+mn-ea"/>
                <a:cs typeface="+mn-cs"/>
              </a:rPr>
              <a:t>отзывы на </a:t>
            </a:r>
            <a:r>
              <a:rPr lang="ru-RU" sz="1200" b="0" kern="1200" dirty="0" err="1">
                <a:solidFill>
                  <a:schemeClr val="tx1"/>
                </a:solidFill>
                <a:effectLst/>
                <a:latin typeface="+mn-lt"/>
                <a:ea typeface="+mn-ea"/>
                <a:cs typeface="+mn-cs"/>
              </a:rPr>
              <a:t>банки.ру</a:t>
            </a:r>
            <a:r>
              <a:rPr lang="ru-RU" sz="1200" b="0" kern="1200" dirty="0">
                <a:solidFill>
                  <a:schemeClr val="tx1"/>
                </a:solidFill>
                <a:effectLst/>
                <a:latin typeface="+mn-lt"/>
                <a:ea typeface="+mn-ea"/>
                <a:cs typeface="+mn-cs"/>
              </a:rPr>
              <a:t>, опросы от МТС.</a:t>
            </a:r>
          </a:p>
          <a:p>
            <a:r>
              <a:rPr lang="ru-RU" sz="1200" b="0" kern="1200" dirty="0">
                <a:solidFill>
                  <a:schemeClr val="tx1"/>
                </a:solidFill>
                <a:effectLst/>
                <a:latin typeface="+mn-lt"/>
                <a:ea typeface="+mn-ea"/>
                <a:cs typeface="+mn-cs"/>
              </a:rPr>
              <a:t>разбор юридических документов ? робот-юрист (бэкенд для него - модели) с Евой? Поле для</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b="1" dirty="0"/>
              <a:t>2 </a:t>
            </a:r>
            <a:r>
              <a:rPr lang="ru-RU" sz="1200" b="1" kern="1200" dirty="0">
                <a:solidFill>
                  <a:schemeClr val="tx1"/>
                </a:solidFill>
                <a:effectLst/>
                <a:latin typeface="+mn-lt"/>
                <a:ea typeface="+mn-ea"/>
                <a:cs typeface="+mn-cs"/>
              </a:rPr>
              <a:t>практикум по NLP на </a:t>
            </a:r>
            <a:r>
              <a:rPr lang="ru-RU" sz="1200" b="1" kern="1200" dirty="0" err="1">
                <a:solidFill>
                  <a:schemeClr val="tx1"/>
                </a:solidFill>
                <a:effectLst/>
                <a:latin typeface="+mn-lt"/>
                <a:ea typeface="+mn-ea"/>
                <a:cs typeface="+mn-cs"/>
              </a:rPr>
              <a:t>Python</a:t>
            </a:r>
            <a:r>
              <a:rPr lang="ru-RU" sz="1200" b="1" kern="1200" dirty="0">
                <a:solidFill>
                  <a:schemeClr val="tx1"/>
                </a:solidFill>
                <a:effectLst/>
                <a:latin typeface="+mn-lt"/>
                <a:ea typeface="+mn-ea"/>
                <a:cs typeface="+mn-cs"/>
              </a:rPr>
              <a:t>,</a:t>
            </a:r>
          </a:p>
          <a:p>
            <a:r>
              <a:rPr lang="ru-RU" sz="1200" b="0" kern="1200" dirty="0">
                <a:solidFill>
                  <a:schemeClr val="tx1"/>
                </a:solidFill>
                <a:effectLst/>
                <a:latin typeface="+mn-lt"/>
                <a:ea typeface="+mn-ea"/>
                <a:cs typeface="+mn-cs"/>
              </a:rPr>
              <a:t>- Анонимизация с регулярками</a:t>
            </a:r>
          </a:p>
          <a:p>
            <a:r>
              <a:rPr lang="ru-RU" sz="1200" b="0" kern="1200" dirty="0">
                <a:solidFill>
                  <a:schemeClr val="tx1"/>
                </a:solidFill>
                <a:effectLst/>
                <a:latin typeface="+mn-lt"/>
                <a:ea typeface="+mn-ea"/>
                <a:cs typeface="+mn-cs"/>
              </a:rPr>
              <a:t>- Скоринг эссе и закупок</a:t>
            </a:r>
          </a:p>
          <a:p>
            <a:r>
              <a:rPr lang="ru-RU" sz="1200" b="0" kern="1200" dirty="0">
                <a:solidFill>
                  <a:schemeClr val="tx1"/>
                </a:solidFill>
                <a:effectLst/>
                <a:latin typeface="+mn-lt"/>
                <a:ea typeface="+mn-ea"/>
                <a:cs typeface="+mn-cs"/>
              </a:rPr>
              <a:t>USE + </a:t>
            </a:r>
            <a:r>
              <a:rPr lang="ru-RU" sz="1200" b="0" kern="1200" dirty="0" err="1">
                <a:solidFill>
                  <a:schemeClr val="tx1"/>
                </a:solidFill>
                <a:effectLst/>
                <a:latin typeface="+mn-lt"/>
                <a:ea typeface="+mn-ea"/>
                <a:cs typeface="+mn-cs"/>
              </a:rPr>
              <a:t>Sklearn</a:t>
            </a:r>
            <a:r>
              <a:rPr lang="ru-RU" sz="1200" b="0" kern="1200" dirty="0">
                <a:solidFill>
                  <a:schemeClr val="tx1"/>
                </a:solidFill>
                <a:effectLst/>
                <a:latin typeface="+mn-lt"/>
                <a:ea typeface="+mn-ea"/>
                <a:cs typeface="+mn-cs"/>
              </a:rPr>
              <a:t> + SVD + BERT + регулярки -&gt; </a:t>
            </a:r>
            <a:r>
              <a:rPr lang="ru-RU" sz="1200" b="0" kern="1200" dirty="0" err="1">
                <a:solidFill>
                  <a:schemeClr val="tx1"/>
                </a:solidFill>
                <a:effectLst/>
                <a:latin typeface="+mn-lt"/>
                <a:ea typeface="+mn-ea"/>
                <a:cs typeface="+mn-cs"/>
              </a:rPr>
              <a:t>МЦКОшные</a:t>
            </a:r>
            <a:r>
              <a:rPr lang="ru-RU" sz="1200" b="0" kern="1200" dirty="0">
                <a:solidFill>
                  <a:schemeClr val="tx1"/>
                </a:solidFill>
                <a:effectLst/>
                <a:latin typeface="+mn-lt"/>
                <a:ea typeface="+mn-ea"/>
                <a:cs typeface="+mn-cs"/>
              </a:rPr>
              <a:t> задачи + госзакупки.</a:t>
            </a:r>
          </a:p>
          <a:p>
            <a:r>
              <a:rPr lang="ru-RU" sz="1200" b="0" kern="1200" dirty="0">
                <a:solidFill>
                  <a:schemeClr val="tx1"/>
                </a:solidFill>
                <a:effectLst/>
                <a:latin typeface="+mn-lt"/>
                <a:ea typeface="+mn-ea"/>
                <a:cs typeface="+mn-cs"/>
              </a:rPr>
              <a:t>короткий запуск скрипта </a:t>
            </a:r>
            <a:r>
              <a:rPr lang="ru-RU" sz="1200" b="0" kern="1200" dirty="0" err="1">
                <a:solidFill>
                  <a:schemeClr val="tx1"/>
                </a:solidFill>
                <a:effectLst/>
                <a:latin typeface="+mn-lt"/>
                <a:ea typeface="+mn-ea"/>
                <a:cs typeface="+mn-cs"/>
              </a:rPr>
              <a:t>скрапера+парсера</a:t>
            </a:r>
            <a:r>
              <a:rPr lang="ru-RU" sz="1200" b="0" kern="1200" dirty="0">
                <a:solidFill>
                  <a:schemeClr val="tx1"/>
                </a:solidFill>
                <a:effectLst/>
                <a:latin typeface="+mn-lt"/>
                <a:ea typeface="+mn-ea"/>
                <a:cs typeface="+mn-cs"/>
              </a:rPr>
              <a:t>-&gt; демо </a:t>
            </a:r>
            <a:r>
              <a:rPr lang="ru-RU" sz="1200" b="0" kern="1200" dirty="0" err="1">
                <a:solidFill>
                  <a:schemeClr val="tx1"/>
                </a:solidFill>
                <a:effectLst/>
                <a:latin typeface="+mn-lt"/>
                <a:ea typeface="+mn-ea"/>
                <a:cs typeface="+mn-cs"/>
              </a:rPr>
              <a:t>датасета</a:t>
            </a:r>
            <a:r>
              <a:rPr lang="ru-RU" sz="1200" b="0" kern="1200" dirty="0">
                <a:solidFill>
                  <a:schemeClr val="tx1"/>
                </a:solidFill>
                <a:effectLst/>
                <a:latin typeface="+mn-lt"/>
                <a:ea typeface="+mn-ea"/>
                <a:cs typeface="+mn-cs"/>
              </a:rPr>
              <a:t> и поехали.</a:t>
            </a:r>
          </a:p>
          <a:p>
            <a:r>
              <a:rPr lang="ru-RU" sz="1200" b="0" kern="1200" dirty="0">
                <a:solidFill>
                  <a:schemeClr val="tx1"/>
                </a:solidFill>
                <a:effectLst/>
                <a:latin typeface="+mn-lt"/>
                <a:ea typeface="+mn-ea"/>
                <a:cs typeface="+mn-cs"/>
              </a:rPr>
              <a:t>- Проверка диктантов</a:t>
            </a:r>
          </a:p>
          <a:p>
            <a:endParaRPr lang="ru-RU" dirty="0"/>
          </a:p>
          <a:p>
            <a:pPr marL="0" marR="0" lvl="0" indent="0" algn="l" defTabSz="914400" rtl="0" eaLnBrk="1" fontAlgn="auto" latinLnBrk="0" hangingPunct="1">
              <a:lnSpc>
                <a:spcPct val="100000"/>
              </a:lnSpc>
              <a:spcBef>
                <a:spcPts val="0"/>
              </a:spcBef>
              <a:spcAft>
                <a:spcPts val="0"/>
              </a:spcAft>
              <a:buClrTx/>
              <a:buSzTx/>
              <a:buFontTx/>
              <a:buNone/>
              <a:tabLst/>
              <a:defRPr/>
            </a:pPr>
            <a:r>
              <a:rPr lang="ru-RU" b="1" dirty="0"/>
              <a:t>3 </a:t>
            </a:r>
            <a:r>
              <a:rPr lang="ru-RU" sz="1200" b="1" kern="1200" dirty="0">
                <a:solidFill>
                  <a:schemeClr val="tx1"/>
                </a:solidFill>
                <a:effectLst/>
                <a:latin typeface="+mn-lt"/>
                <a:ea typeface="+mn-ea"/>
                <a:cs typeface="+mn-cs"/>
              </a:rPr>
              <a:t>практикум по гибридному подходу.</a:t>
            </a:r>
          </a:p>
          <a:p>
            <a:r>
              <a:rPr lang="ru-RU" sz="1200" b="0" kern="1200" dirty="0">
                <a:solidFill>
                  <a:schemeClr val="tx1"/>
                </a:solidFill>
                <a:effectLst/>
                <a:latin typeface="+mn-lt"/>
                <a:ea typeface="+mn-ea"/>
                <a:cs typeface="+mn-cs"/>
              </a:rPr>
              <a:t>- Извлечение фактов на вайе, </a:t>
            </a:r>
            <a:r>
              <a:rPr lang="ru-RU" sz="1200" b="0" kern="1200" dirty="0" err="1">
                <a:solidFill>
                  <a:schemeClr val="tx1"/>
                </a:solidFill>
                <a:effectLst/>
                <a:latin typeface="+mn-lt"/>
                <a:ea typeface="+mn-ea"/>
                <a:cs typeface="+mn-cs"/>
              </a:rPr>
              <a:t>постпроцессинг</a:t>
            </a:r>
            <a:r>
              <a:rPr lang="ru-RU" sz="1200" b="0" kern="1200" dirty="0">
                <a:solidFill>
                  <a:schemeClr val="tx1"/>
                </a:solidFill>
                <a:effectLst/>
                <a:latin typeface="+mn-lt"/>
                <a:ea typeface="+mn-ea"/>
                <a:cs typeface="+mn-cs"/>
              </a:rPr>
              <a:t> на питоне - Интерфакс</a:t>
            </a:r>
          </a:p>
          <a:p>
            <a:r>
              <a:rPr lang="ru-RU" sz="1200" b="0" kern="1200" dirty="0">
                <a:solidFill>
                  <a:schemeClr val="tx1"/>
                </a:solidFill>
                <a:effectLst/>
                <a:latin typeface="+mn-lt"/>
                <a:ea typeface="+mn-ea"/>
                <a:cs typeface="+mn-cs"/>
              </a:rPr>
              <a:t>- справочник медуслуг (</a:t>
            </a:r>
            <a:r>
              <a:rPr lang="ru-RU" sz="1200" b="0" kern="1200" dirty="0" err="1">
                <a:solidFill>
                  <a:schemeClr val="tx1"/>
                </a:solidFill>
                <a:effectLst/>
                <a:latin typeface="+mn-lt"/>
                <a:ea typeface="+mn-ea"/>
                <a:cs typeface="+mn-cs"/>
              </a:rPr>
              <a:t>пропроцессинг</a:t>
            </a:r>
            <a:r>
              <a:rPr lang="ru-RU" sz="1200" b="0" kern="1200" dirty="0">
                <a:solidFill>
                  <a:schemeClr val="tx1"/>
                </a:solidFill>
                <a:effectLst/>
                <a:latin typeface="+mn-lt"/>
                <a:ea typeface="+mn-ea"/>
                <a:cs typeface="+mn-cs"/>
              </a:rPr>
              <a:t> на питоне (у нас на САС) + Viya модель классификации по ключевым словам)</a:t>
            </a:r>
          </a:p>
          <a:p>
            <a:br>
              <a:rPr lang="ru-RU" sz="1200" b="0" kern="1200" dirty="0">
                <a:solidFill>
                  <a:schemeClr val="tx1"/>
                </a:solidFill>
                <a:effectLst/>
                <a:latin typeface="+mn-lt"/>
                <a:ea typeface="+mn-ea"/>
                <a:cs typeface="+mn-cs"/>
              </a:rPr>
            </a:br>
            <a:r>
              <a:rPr lang="ru-RU" sz="1200" b="1" kern="1200" dirty="0">
                <a:solidFill>
                  <a:schemeClr val="tx1"/>
                </a:solidFill>
                <a:effectLst/>
                <a:latin typeface="+mn-lt"/>
                <a:ea typeface="+mn-ea"/>
                <a:cs typeface="+mn-cs"/>
              </a:rPr>
              <a:t>= Контрольная работа</a:t>
            </a:r>
          </a:p>
          <a:p>
            <a:br>
              <a:rPr lang="ru-RU" sz="1200" b="0" kern="1200" dirty="0">
                <a:solidFill>
                  <a:schemeClr val="tx1"/>
                </a:solidFill>
                <a:effectLst/>
                <a:latin typeface="+mn-lt"/>
                <a:ea typeface="+mn-ea"/>
                <a:cs typeface="+mn-cs"/>
              </a:rPr>
            </a:br>
            <a:r>
              <a:rPr lang="ru-RU" sz="1200" b="0" kern="1200" dirty="0">
                <a:solidFill>
                  <a:schemeClr val="tx1"/>
                </a:solidFill>
                <a:effectLst/>
                <a:latin typeface="+mn-lt"/>
                <a:ea typeface="+mn-ea"/>
                <a:cs typeface="+mn-cs"/>
              </a:rPr>
              <a:t>отзывы на (МТС/Сбербанк) на </a:t>
            </a:r>
            <a:r>
              <a:rPr lang="ru-RU" sz="1200" b="0" kern="1200" dirty="0" err="1">
                <a:solidFill>
                  <a:schemeClr val="tx1"/>
                </a:solidFill>
                <a:effectLst/>
                <a:latin typeface="+mn-lt"/>
                <a:ea typeface="+mn-ea"/>
                <a:cs typeface="+mn-cs"/>
              </a:rPr>
              <a:t>банки.ру</a:t>
            </a:r>
            <a:r>
              <a:rPr lang="ru-RU" sz="1200" b="0" kern="1200" dirty="0">
                <a:solidFill>
                  <a:schemeClr val="tx1"/>
                </a:solidFill>
                <a:effectLst/>
                <a:latin typeface="+mn-lt"/>
                <a:ea typeface="+mn-ea"/>
                <a:cs typeface="+mn-cs"/>
              </a:rPr>
              <a:t> - тематическое моделирование (на Viya/Питоне - как хотят) - топ тем. + </a:t>
            </a:r>
            <a:r>
              <a:rPr lang="ru-RU" sz="1200" b="0" kern="1200" dirty="0" err="1">
                <a:solidFill>
                  <a:schemeClr val="tx1"/>
                </a:solidFill>
                <a:effectLst/>
                <a:latin typeface="+mn-lt"/>
                <a:ea typeface="+mn-ea"/>
                <a:cs typeface="+mn-cs"/>
              </a:rPr>
              <a:t>дашборды</a:t>
            </a:r>
            <a:r>
              <a:rPr lang="ru-RU" sz="1200" b="0" kern="1200" dirty="0">
                <a:solidFill>
                  <a:schemeClr val="tx1"/>
                </a:solidFill>
                <a:effectLst/>
                <a:latin typeface="+mn-lt"/>
                <a:ea typeface="+mn-ea"/>
                <a:cs typeface="+mn-cs"/>
              </a:rPr>
              <a:t> (графики)</a:t>
            </a:r>
          </a:p>
          <a:p>
            <a:r>
              <a:rPr lang="ru-RU" sz="1200" b="0" kern="1200" dirty="0">
                <a:solidFill>
                  <a:schemeClr val="tx1"/>
                </a:solidFill>
                <a:effectLst/>
                <a:latin typeface="+mn-lt"/>
                <a:ea typeface="+mn-ea"/>
                <a:cs typeface="+mn-cs"/>
              </a:rPr>
              <a:t>-&gt; код </a:t>
            </a:r>
            <a:r>
              <a:rPr lang="ru-RU" sz="1200" b="0" kern="1200" dirty="0" err="1">
                <a:solidFill>
                  <a:schemeClr val="tx1"/>
                </a:solidFill>
                <a:effectLst/>
                <a:latin typeface="+mn-lt"/>
                <a:ea typeface="+mn-ea"/>
                <a:cs typeface="+mn-cs"/>
              </a:rPr>
              <a:t>скрапера</a:t>
            </a:r>
            <a:r>
              <a:rPr lang="ru-RU" sz="1200" b="0" kern="1200" dirty="0">
                <a:solidFill>
                  <a:schemeClr val="tx1"/>
                </a:solidFill>
                <a:effectLst/>
                <a:latin typeface="+mn-lt"/>
                <a:ea typeface="+mn-ea"/>
                <a:cs typeface="+mn-cs"/>
              </a:rPr>
              <a:t> дать (</a:t>
            </a:r>
            <a:r>
              <a:rPr lang="ru-RU" sz="1200" b="0" kern="1200" dirty="0" err="1">
                <a:solidFill>
                  <a:schemeClr val="tx1"/>
                </a:solidFill>
                <a:effectLst/>
                <a:latin typeface="+mn-lt"/>
                <a:ea typeface="+mn-ea"/>
                <a:cs typeface="+mn-cs"/>
              </a:rPr>
              <a:t>rewrite</a:t>
            </a:r>
            <a:r>
              <a:rPr lang="ru-RU" sz="1200" b="0" kern="1200" dirty="0">
                <a:solidFill>
                  <a:schemeClr val="tx1"/>
                </a:solidFill>
                <a:effectLst/>
                <a:latin typeface="+mn-lt"/>
                <a:ea typeface="+mn-ea"/>
                <a:cs typeface="+mn-cs"/>
              </a:rPr>
              <a:t> </a:t>
            </a:r>
            <a:r>
              <a:rPr lang="ru-RU" sz="1200" b="0" kern="1200" dirty="0" err="1">
                <a:solidFill>
                  <a:schemeClr val="tx1"/>
                </a:solidFill>
                <a:effectLst/>
                <a:latin typeface="+mn-lt"/>
                <a:ea typeface="+mn-ea"/>
                <a:cs typeface="+mn-cs"/>
              </a:rPr>
              <a:t>xpath</a:t>
            </a:r>
            <a:r>
              <a:rPr lang="ru-RU" sz="1200" b="0" kern="1200" dirty="0">
                <a:solidFill>
                  <a:schemeClr val="tx1"/>
                </a:solidFill>
                <a:effectLst/>
                <a:latin typeface="+mn-lt"/>
                <a:ea typeface="+mn-ea"/>
                <a:cs typeface="+mn-cs"/>
              </a:rPr>
              <a:t>)</a:t>
            </a:r>
          </a:p>
          <a:p>
            <a:endParaRPr lang="ru-RU" dirty="0"/>
          </a:p>
        </p:txBody>
      </p:sp>
      <p:sp>
        <p:nvSpPr>
          <p:cNvPr id="4" name="Slide Number Placeholder 3"/>
          <p:cNvSpPr>
            <a:spLocks noGrp="1"/>
          </p:cNvSpPr>
          <p:nvPr>
            <p:ph type="sldNum" sz="quarter" idx="5"/>
          </p:nvPr>
        </p:nvSpPr>
        <p:spPr/>
        <p:txBody>
          <a:bodyPr/>
          <a:lstStyle/>
          <a:p>
            <a:fld id="{0759E03F-CD78-4DED-AC7F-4BD3A7A91426}" type="slidenum">
              <a:rPr lang="ru-RU" smtClean="0"/>
              <a:t>5</a:t>
            </a:fld>
            <a:endParaRPr lang="ru-RU"/>
          </a:p>
        </p:txBody>
      </p:sp>
    </p:spTree>
    <p:extLst>
      <p:ext uri="{BB962C8B-B14F-4D97-AF65-F5344CB8AC3E}">
        <p14:creationId xmlns:p14="http://schemas.microsoft.com/office/powerpoint/2010/main" val="4059733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0759E03F-CD78-4DED-AC7F-4BD3A7A91426}" type="slidenum">
              <a:rPr lang="ru-RU" smtClean="0"/>
              <a:t>7</a:t>
            </a:fld>
            <a:endParaRPr lang="ru-RU"/>
          </a:p>
        </p:txBody>
      </p:sp>
    </p:spTree>
    <p:extLst>
      <p:ext uri="{BB962C8B-B14F-4D97-AF65-F5344CB8AC3E}">
        <p14:creationId xmlns:p14="http://schemas.microsoft.com/office/powerpoint/2010/main" val="1229872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678533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ru-RU" dirty="0"/>
          </a:p>
        </p:txBody>
      </p:sp>
    </p:spTree>
    <p:extLst>
      <p:ext uri="{BB962C8B-B14F-4D97-AF65-F5344CB8AC3E}">
        <p14:creationId xmlns:p14="http://schemas.microsoft.com/office/powerpoint/2010/main" val="1374804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5"/>
          </p:nvPr>
        </p:nvSpPr>
        <p:spPr/>
        <p:txBody>
          <a:bodyPr/>
          <a:lstStyle/>
          <a:p>
            <a:fld id="{62334351-33D7-4AB4-8EFF-89CD7DA52B3A}" type="slidenum">
              <a:rPr lang="ru-RU" smtClean="0"/>
              <a:t>11</a:t>
            </a:fld>
            <a:endParaRPr lang="ru-RU"/>
          </a:p>
        </p:txBody>
      </p:sp>
    </p:spTree>
    <p:extLst>
      <p:ext uri="{BB962C8B-B14F-4D97-AF65-F5344CB8AC3E}">
        <p14:creationId xmlns:p14="http://schemas.microsoft.com/office/powerpoint/2010/main" val="20905537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15.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AS -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653872"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0" name="Text Placeholder 34">
            <a:extLst>
              <a:ext uri="{FF2B5EF4-FFF2-40B4-BE49-F238E27FC236}">
                <a16:creationId xmlns:a16="http://schemas.microsoft.com/office/drawing/2014/main" id="{9B949CCB-8408-0B41-9681-4ECA35605A82}"/>
              </a:ext>
            </a:extLst>
          </p:cNvPr>
          <p:cNvSpPr>
            <a:spLocks noGrp="1"/>
          </p:cNvSpPr>
          <p:nvPr>
            <p:ph type="body" sz="quarter" idx="11"/>
          </p:nvPr>
        </p:nvSpPr>
        <p:spPr>
          <a:xfrm>
            <a:off x="1653872" y="2484438"/>
            <a:ext cx="6390694" cy="1458912"/>
          </a:xfrm>
        </p:spPr>
        <p:txBody>
          <a:bodyPr>
            <a:normAutofit/>
          </a:bodyPr>
          <a:lstStyle>
            <a:lvl1pPr marL="0" indent="0" algn="l">
              <a:buNone/>
              <a:defRPr sz="2000">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1997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100FC-79A9-49BE-AD7B-119533B40BDA}"/>
              </a:ext>
            </a:extLst>
          </p:cNvPr>
          <p:cNvSpPr>
            <a:spLocks noGrp="1"/>
          </p:cNvSpPr>
          <p:nvPr>
            <p:ph type="title"/>
          </p:nvPr>
        </p:nvSpPr>
        <p:spPr/>
        <p:txBody>
          <a:bodyPr/>
          <a:lstStyle/>
          <a:p>
            <a:r>
              <a:rPr lang="en-US"/>
              <a:t>Click to edit Master title style</a:t>
            </a:r>
            <a:endParaRPr lang="ru-RU"/>
          </a:p>
        </p:txBody>
      </p:sp>
    </p:spTree>
    <p:extLst>
      <p:ext uri="{BB962C8B-B14F-4D97-AF65-F5344CB8AC3E}">
        <p14:creationId xmlns:p14="http://schemas.microsoft.com/office/powerpoint/2010/main" val="23595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AS - Image Only - White">
    <p:bg>
      <p:bgPr>
        <a:solidFill>
          <a:schemeClr val="bg1"/>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27EE352-7D2C-A441-A898-DDF88FC2D8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11892" y="4758271"/>
            <a:ext cx="558779" cy="230961"/>
          </a:xfrm>
          <a:prstGeom prst="rect">
            <a:avLst/>
          </a:prstGeom>
        </p:spPr>
      </p:pic>
      <p:sp>
        <p:nvSpPr>
          <p:cNvPr id="4" name="TextBox 4">
            <a:extLst>
              <a:ext uri="{FF2B5EF4-FFF2-40B4-BE49-F238E27FC236}">
                <a16:creationId xmlns:a16="http://schemas.microsoft.com/office/drawing/2014/main" id="{FC61EEC8-0C67-4E4B-96F0-B7FBDEF4618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272279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AS - Black Background">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51AFB0-E8BA-6E40-9F47-B58679E16989}"/>
              </a:ext>
            </a:extLst>
          </p:cNvPr>
          <p:cNvSpPr/>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3">
            <a:extLst>
              <a:ext uri="{FF2B5EF4-FFF2-40B4-BE49-F238E27FC236}">
                <a16:creationId xmlns:a16="http://schemas.microsoft.com/office/drawing/2014/main" id="{ACAC6727-2088-4147-A38A-47850B89BAF6}"/>
              </a:ext>
            </a:extLst>
          </p:cNvPr>
          <p:cNvSpPr txBox="1">
            <a:spLocks noChangeAspect="1"/>
          </p:cNvSpPr>
          <p:nvPr/>
        </p:nvSpPr>
        <p:spPr>
          <a:xfrm>
            <a:off x="3310128" y="4864608"/>
            <a:ext cx="25146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Company Confidential – For Internal Use Only</a:t>
            </a:r>
          </a:p>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224491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SA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376653" y="1793688"/>
            <a:ext cx="6390694" cy="1556124"/>
          </a:xfrm>
        </p:spPr>
        <p:txBody>
          <a:bodyPr anchor="ctr">
            <a:normAutofit/>
          </a:bodyPr>
          <a:lstStyle>
            <a:lvl1pPr marL="0" indent="0" algn="ctr">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4133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Blue Background">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5" name="Slide Number Placeholder 3"/>
          <p:cNvSpPr>
            <a:spLocks noGrp="1"/>
          </p:cNvSpPr>
          <p:nvPr>
            <p:ph type="sldNum" sz="quarter" idx="12"/>
          </p:nvPr>
        </p:nvSpPr>
        <p:spPr/>
        <p:txBody>
          <a:bodyPr/>
          <a:lstStyle>
            <a:lvl1pPr>
              <a:defRPr>
                <a:solidFill>
                  <a:schemeClr val="bg1">
                    <a:lumMod val="85000"/>
                  </a:schemeClr>
                </a:solidFill>
              </a:defRPr>
            </a:lvl1pPr>
          </a:lstStyle>
          <a:p>
            <a:fld id="{4976208B-6111-490B-8CEC-FFB249DB2100}" type="slidenum">
              <a:rPr lang="en-US" smtClean="0"/>
              <a:pPr/>
              <a:t>‹#›</a:t>
            </a:fld>
            <a:endParaRPr lang="en-US" dirty="0"/>
          </a:p>
        </p:txBody>
      </p:sp>
      <p:sp>
        <p:nvSpPr>
          <p:cNvPr id="10" name="TextBox 4"/>
          <p:cNvSpPr txBox="1"/>
          <p:nvPr/>
        </p:nvSpPr>
        <p:spPr>
          <a:xfrm>
            <a:off x="3310128" y="4941553"/>
            <a:ext cx="2514600" cy="169277"/>
          </a:xfrm>
          <a:prstGeom prst="rect">
            <a:avLst/>
          </a:prstGeom>
          <a:noFill/>
        </p:spPr>
        <p:txBody>
          <a:bodyPr wrap="square" anchor="b" anchorCtr="0">
            <a:spAutoFit/>
          </a:bodyPr>
          <a:lstStyle/>
          <a:p>
            <a:pPr marL="0" marR="0" lvl="0" indent="0" algn="ctr" defTabSz="274307"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grpSp>
        <p:nvGrpSpPr>
          <p:cNvPr id="6" name="Group 5"/>
          <p:cNvGrpSpPr/>
          <p:nvPr userDrawn="1"/>
        </p:nvGrpSpPr>
        <p:grpSpPr>
          <a:xfrm>
            <a:off x="8427835" y="4765185"/>
            <a:ext cx="526892" cy="220528"/>
            <a:chOff x="6145213" y="4384676"/>
            <a:chExt cx="1582738" cy="649287"/>
          </a:xfrm>
          <a:solidFill>
            <a:schemeClr val="bg1"/>
          </a:solidFill>
        </p:grpSpPr>
        <p:sp>
          <p:nvSpPr>
            <p:cNvPr id="7" name="Freeform 6"/>
            <p:cNvSpPr>
              <a:spLocks/>
            </p:cNvSpPr>
            <p:nvPr userDrawn="1"/>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8" name="Freeform 7"/>
            <p:cNvSpPr>
              <a:spLocks noEditPoints="1"/>
            </p:cNvSpPr>
            <p:nvPr userDrawn="1"/>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1" name="Freeform 8"/>
            <p:cNvSpPr>
              <a:spLocks/>
            </p:cNvSpPr>
            <p:nvPr userDrawn="1"/>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2" name="Freeform 9"/>
            <p:cNvSpPr>
              <a:spLocks/>
            </p:cNvSpPr>
            <p:nvPr userDrawn="1"/>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3" name="Freeform 10"/>
            <p:cNvSpPr>
              <a:spLocks/>
            </p:cNvSpPr>
            <p:nvPr userDrawn="1"/>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4" name="Freeform 11"/>
            <p:cNvSpPr>
              <a:spLocks noEditPoints="1"/>
            </p:cNvSpPr>
            <p:nvPr userDrawn="1"/>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p>
          </p:txBody>
        </p:sp>
        <p:sp>
          <p:nvSpPr>
            <p:cNvPr id="15" name="Freeform 12"/>
            <p:cNvSpPr>
              <a:spLocks noEditPoints="1"/>
            </p:cNvSpPr>
            <p:nvPr userDrawn="1"/>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dirty="0"/>
            </a:p>
          </p:txBody>
        </p:sp>
      </p:grpSp>
    </p:spTree>
    <p:extLst>
      <p:ext uri="{BB962C8B-B14F-4D97-AF65-F5344CB8AC3E}">
        <p14:creationId xmlns:p14="http://schemas.microsoft.com/office/powerpoint/2010/main" val="182371984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Content page">
    <p:bg>
      <p:bgPr>
        <a:gradFill>
          <a:gsLst>
            <a:gs pos="0">
              <a:srgbClr val="00517E"/>
            </a:gs>
            <a:gs pos="100000">
              <a:srgbClr val="04304B"/>
            </a:gs>
          </a:gsLst>
          <a:path path="circle">
            <a:fillToRect l="50000" t="50000" r="50000" b="50000"/>
          </a:path>
        </a:gradFill>
        <a:effectLst/>
      </p:bgPr>
    </p:bg>
    <p:spTree>
      <p:nvGrpSpPr>
        <p:cNvPr id="1" name=""/>
        <p:cNvGrpSpPr/>
        <p:nvPr/>
      </p:nvGrpSpPr>
      <p:grpSpPr>
        <a:xfrm>
          <a:off x="0" y="0"/>
          <a:ext cx="0" cy="0"/>
          <a:chOff x="0" y="0"/>
          <a:chExt cx="0" cy="0"/>
        </a:xfrm>
      </p:grpSpPr>
      <p:sp>
        <p:nvSpPr>
          <p:cNvPr id="10" name="TextBox 4"/>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sp>
        <p:nvSpPr>
          <p:cNvPr id="16" name="Rectangle 15">
            <a:extLst>
              <a:ext uri="{FF2B5EF4-FFF2-40B4-BE49-F238E27FC236}">
                <a16:creationId xmlns:a16="http://schemas.microsoft.com/office/drawing/2014/main" id="{F0C39544-EF21-4C1D-96FD-34C767B49F29}"/>
              </a:ext>
            </a:extLst>
          </p:cNvPr>
          <p:cNvSpPr/>
          <p:nvPr userDrawn="1"/>
        </p:nvSpPr>
        <p:spPr>
          <a:xfrm>
            <a:off x="0" y="255588"/>
            <a:ext cx="242888" cy="609600"/>
          </a:xfrm>
          <a:prstGeom prst="rect">
            <a:avLst/>
          </a:prstGeom>
          <a:solidFill>
            <a:srgbClr val="FFCC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1"/>
              </a:solidFill>
            </a:endParaRPr>
          </a:p>
        </p:txBody>
      </p:sp>
      <p:sp>
        <p:nvSpPr>
          <p:cNvPr id="2" name="Title 1">
            <a:extLst>
              <a:ext uri="{FF2B5EF4-FFF2-40B4-BE49-F238E27FC236}">
                <a16:creationId xmlns:a16="http://schemas.microsoft.com/office/drawing/2014/main" id="{4FDF4232-A85A-409C-9170-3EE4F89495CC}"/>
              </a:ext>
            </a:extLst>
          </p:cNvPr>
          <p:cNvSpPr>
            <a:spLocks noGrp="1"/>
          </p:cNvSpPr>
          <p:nvPr>
            <p:ph type="title"/>
          </p:nvPr>
        </p:nvSpPr>
        <p:spPr>
          <a:xfrm>
            <a:off x="345485" y="331788"/>
            <a:ext cx="7891272" cy="457200"/>
          </a:xfrm>
        </p:spPr>
        <p:txBody>
          <a:bodyPr/>
          <a:lstStyle>
            <a:lvl1pPr algn="l">
              <a:defRPr sz="2800" b="1">
                <a:solidFill>
                  <a:schemeClr val="bg1"/>
                </a:solidFill>
                <a:latin typeface="+mj-lt"/>
              </a:defRPr>
            </a:lvl1pPr>
          </a:lstStyle>
          <a:p>
            <a:r>
              <a:rPr lang="en-US" dirty="0"/>
              <a:t>Click to edit Master title style</a:t>
            </a:r>
            <a:endParaRPr lang="ru-RU" dirty="0"/>
          </a:p>
        </p:txBody>
      </p:sp>
    </p:spTree>
    <p:extLst>
      <p:ext uri="{BB962C8B-B14F-4D97-AF65-F5344CB8AC3E}">
        <p14:creationId xmlns:p14="http://schemas.microsoft.com/office/powerpoint/2010/main" val="384244031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Blue_dots">
    <p:bg>
      <p:bgPr>
        <a:gradFill>
          <a:gsLst>
            <a:gs pos="0">
              <a:srgbClr val="61BAE9"/>
            </a:gs>
            <a:gs pos="100000">
              <a:srgbClr val="006A9F"/>
            </a:gs>
          </a:gsLst>
          <a:path path="circle">
            <a:fillToRect l="50000" t="50000" r="50000" b="50000"/>
          </a:path>
        </a:gradFill>
        <a:effectLst/>
      </p:bgPr>
    </p:bg>
    <p:spTree>
      <p:nvGrpSpPr>
        <p:cNvPr id="1" name=""/>
        <p:cNvGrpSpPr/>
        <p:nvPr/>
      </p:nvGrpSpPr>
      <p:grpSpPr>
        <a:xfrm>
          <a:off x="0" y="0"/>
          <a:ext cx="0" cy="0"/>
          <a:chOff x="0" y="0"/>
          <a:chExt cx="0" cy="0"/>
        </a:xfrm>
      </p:grpSpPr>
      <p:sp>
        <p:nvSpPr>
          <p:cNvPr id="3" name="Rectangle 2"/>
          <p:cNvSpPr/>
          <p:nvPr userDrawn="1"/>
        </p:nvSpPr>
        <p:spPr>
          <a:xfrm>
            <a:off x="0" y="1"/>
            <a:ext cx="9144000" cy="5143499"/>
          </a:xfrm>
          <a:prstGeom prst="rect">
            <a:avLst/>
          </a:prstGeom>
          <a:solidFill>
            <a:srgbClr val="1F3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800">
              <a:solidFill>
                <a:srgbClr val="0074BE"/>
              </a:solidFill>
            </a:endParaRPr>
          </a:p>
        </p:txBody>
      </p:sp>
      <p:sp>
        <p:nvSpPr>
          <p:cNvPr id="5" name="TextBox 3">
            <a:extLst>
              <a:ext uri="{FF2B5EF4-FFF2-40B4-BE49-F238E27FC236}">
                <a16:creationId xmlns:a16="http://schemas.microsoft.com/office/drawing/2014/main" id="{5D40C3BD-F93B-485B-BB33-A3B617AF1D71}"/>
              </a:ext>
            </a:extLst>
          </p:cNvPr>
          <p:cNvSpPr txBox="1">
            <a:spLocks noChangeAspect="1"/>
          </p:cNvSpPr>
          <p:nvPr userDrawn="1"/>
        </p:nvSpPr>
        <p:spPr>
          <a:xfrm>
            <a:off x="3310128" y="4941553"/>
            <a:ext cx="2514600" cy="169277"/>
          </a:xfrm>
          <a:prstGeom prst="rect">
            <a:avLst/>
          </a:prstGeom>
          <a:noFill/>
        </p:spPr>
        <p:txBody>
          <a:bodyPr wrap="square" anchor="b" anchorCtr="0">
            <a:spAutoFit/>
          </a:bodyPr>
          <a:lstStyle/>
          <a:p>
            <a:pPr marL="0" marR="0" lvl="0" indent="0" algn="ctr" defTabSz="274307"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08649C"/>
                </a:solidFill>
                <a:effectLst/>
                <a:uLnTx/>
                <a:uFillTx/>
                <a:latin typeface="+mn-lt"/>
                <a:ea typeface="Calibri" charset="0"/>
                <a:cs typeface="Arial" panose="020B0604020202020204" pitchFamily="34" charset="0"/>
              </a:rPr>
              <a:t>Copyright © SAS Institute Inc. All rights reserved.</a:t>
            </a:r>
          </a:p>
        </p:txBody>
      </p:sp>
      <p:pic>
        <p:nvPicPr>
          <p:cNvPr id="6" name="Picture 5" descr="A close up of a logo&#10;&#10;Description automatically generated">
            <a:extLst>
              <a:ext uri="{FF2B5EF4-FFF2-40B4-BE49-F238E27FC236}">
                <a16:creationId xmlns:a16="http://schemas.microsoft.com/office/drawing/2014/main" id="{11C955FD-C622-4957-B25D-B5DEDD3803A3}"/>
              </a:ext>
            </a:extLst>
          </p:cNvPr>
          <p:cNvPicPr>
            <a:picLocks noChangeAspect="1"/>
          </p:cNvPicPr>
          <p:nvPr userDrawn="1"/>
        </p:nvPicPr>
        <p:blipFill rotWithShape="1">
          <a:blip r:embed="rId3" cstate="screen">
            <a:alphaModFix amt="20000"/>
            <a:extLst>
              <a:ext uri="{28A0092B-C50C-407E-A947-70E740481C1C}">
                <a14:useLocalDpi xmlns:a14="http://schemas.microsoft.com/office/drawing/2010/main"/>
              </a:ext>
            </a:extLst>
          </a:blip>
          <a:srcRect/>
          <a:stretch/>
        </p:blipFill>
        <p:spPr>
          <a:xfrm>
            <a:off x="0" y="3237975"/>
            <a:ext cx="5292246" cy="1905522"/>
          </a:xfrm>
          <a:prstGeom prst="rect">
            <a:avLst/>
          </a:prstGeom>
        </p:spPr>
      </p:pic>
      <p:pic>
        <p:nvPicPr>
          <p:cNvPr id="7" name="Picture 6" descr="A close up of a logo&#10;&#10;Description automatically generated">
            <a:extLst>
              <a:ext uri="{FF2B5EF4-FFF2-40B4-BE49-F238E27FC236}">
                <a16:creationId xmlns:a16="http://schemas.microsoft.com/office/drawing/2014/main" id="{E70C23E5-BD34-48ED-829C-23A90E2C85B9}"/>
              </a:ext>
            </a:extLst>
          </p:cNvPr>
          <p:cNvPicPr>
            <a:picLocks noChangeAspect="1"/>
          </p:cNvPicPr>
          <p:nvPr userDrawn="1"/>
        </p:nvPicPr>
        <p:blipFill rotWithShape="1">
          <a:blip r:embed="rId4" cstate="screen">
            <a:alphaModFix amt="20000"/>
            <a:extLst>
              <a:ext uri="{28A0092B-C50C-407E-A947-70E740481C1C}">
                <a14:useLocalDpi xmlns:a14="http://schemas.microsoft.com/office/drawing/2010/main"/>
              </a:ext>
            </a:extLst>
          </a:blip>
          <a:srcRect/>
          <a:stretch/>
        </p:blipFill>
        <p:spPr>
          <a:xfrm>
            <a:off x="4216077" y="-5"/>
            <a:ext cx="4927924" cy="1571689"/>
          </a:xfrm>
          <a:prstGeom prst="rect">
            <a:avLst/>
          </a:prstGeom>
        </p:spPr>
      </p:pic>
      <p:sp>
        <p:nvSpPr>
          <p:cNvPr id="2" name="Title 1">
            <a:extLst>
              <a:ext uri="{FF2B5EF4-FFF2-40B4-BE49-F238E27FC236}">
                <a16:creationId xmlns:a16="http://schemas.microsoft.com/office/drawing/2014/main" id="{15AED8AE-B819-4BCE-A798-EDFA8487E7D8}"/>
              </a:ext>
            </a:extLst>
          </p:cNvPr>
          <p:cNvSpPr>
            <a:spLocks noGrp="1"/>
          </p:cNvSpPr>
          <p:nvPr>
            <p:ph type="title"/>
          </p:nvPr>
        </p:nvSpPr>
        <p:spPr>
          <a:xfrm>
            <a:off x="397764" y="340554"/>
            <a:ext cx="7891272" cy="457200"/>
          </a:xfrm>
        </p:spPr>
        <p:txBody>
          <a:bodyPr/>
          <a:lstStyle>
            <a:lvl1pPr algn="l">
              <a:defRPr sz="2000" b="1">
                <a:solidFill>
                  <a:schemeClr val="bg1"/>
                </a:solidFill>
              </a:defRPr>
            </a:lvl1pPr>
          </a:lstStyle>
          <a:p>
            <a:r>
              <a:rPr lang="en-US" dirty="0"/>
              <a:t>Click to edit Master title style</a:t>
            </a:r>
            <a:endParaRPr lang="ru-RU" dirty="0"/>
          </a:p>
        </p:txBody>
      </p:sp>
    </p:spTree>
    <p:custDataLst>
      <p:tags r:id="rId1"/>
    </p:custDataLst>
    <p:extLst>
      <p:ext uri="{BB962C8B-B14F-4D97-AF65-F5344CB8AC3E}">
        <p14:creationId xmlns:p14="http://schemas.microsoft.com/office/powerpoint/2010/main" val="102454560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AS -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2286"/>
            <a:ext cx="9144000" cy="51480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653872"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0" name="Text Placeholder 34">
            <a:extLst>
              <a:ext uri="{FF2B5EF4-FFF2-40B4-BE49-F238E27FC236}">
                <a16:creationId xmlns:a16="http://schemas.microsoft.com/office/drawing/2014/main" id="{9B949CCB-8408-0B41-9681-4ECA35605A82}"/>
              </a:ext>
            </a:extLst>
          </p:cNvPr>
          <p:cNvSpPr>
            <a:spLocks noGrp="1"/>
          </p:cNvSpPr>
          <p:nvPr>
            <p:ph type="body" sz="quarter" idx="11"/>
          </p:nvPr>
        </p:nvSpPr>
        <p:spPr>
          <a:xfrm>
            <a:off x="1653872" y="2484438"/>
            <a:ext cx="6390694" cy="1458912"/>
          </a:xfrm>
        </p:spPr>
        <p:txBody>
          <a:bodyPr/>
          <a:lstStyle>
            <a:lvl1pPr marL="0" indent="0" algn="l">
              <a:buNone/>
              <a:defRPr>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2286"/>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5568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AS - Section Header - Dark Blu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00AF95-1FC8-274C-A784-F831F6B8647F}"/>
              </a:ext>
            </a:extLst>
          </p:cNvPr>
          <p:cNvSpPr/>
          <p:nvPr/>
        </p:nvSpPr>
        <p:spPr>
          <a:xfrm>
            <a:off x="0" y="-6211"/>
            <a:ext cx="9144000" cy="515592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32">
            <a:extLst>
              <a:ext uri="{FF2B5EF4-FFF2-40B4-BE49-F238E27FC236}">
                <a16:creationId xmlns:a16="http://schemas.microsoft.com/office/drawing/2014/main" id="{D5BF76BC-A168-D846-A33A-DDC741AB2C49}"/>
              </a:ext>
            </a:extLst>
          </p:cNvPr>
          <p:cNvSpPr>
            <a:spLocks noGrp="1"/>
          </p:cNvSpPr>
          <p:nvPr>
            <p:ph type="body" sz="quarter" idx="10"/>
          </p:nvPr>
        </p:nvSpPr>
        <p:spPr>
          <a:xfrm>
            <a:off x="620203"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Text Placeholder 34">
            <a:extLst>
              <a:ext uri="{FF2B5EF4-FFF2-40B4-BE49-F238E27FC236}">
                <a16:creationId xmlns:a16="http://schemas.microsoft.com/office/drawing/2014/main" id="{C8C0CE08-E9A8-3940-A81E-001DC88592F4}"/>
              </a:ext>
            </a:extLst>
          </p:cNvPr>
          <p:cNvSpPr>
            <a:spLocks noGrp="1"/>
          </p:cNvSpPr>
          <p:nvPr>
            <p:ph type="body" sz="quarter" idx="11"/>
          </p:nvPr>
        </p:nvSpPr>
        <p:spPr>
          <a:xfrm>
            <a:off x="620203" y="2484438"/>
            <a:ext cx="6390694" cy="1458912"/>
          </a:xfrm>
        </p:spPr>
        <p:txBody>
          <a:bodyPr/>
          <a:lstStyle>
            <a:lvl1pPr marL="0" indent="0" algn="l">
              <a:buNone/>
              <a:defRPr>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ustDataLst>
      <p:tags r:id="rId1"/>
    </p:custDataLst>
    <p:extLst>
      <p:ext uri="{BB962C8B-B14F-4D97-AF65-F5344CB8AC3E}">
        <p14:creationId xmlns:p14="http://schemas.microsoft.com/office/powerpoint/2010/main" val="2443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3344433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AS - Section Header - Dark Blu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00AF95-1FC8-274C-A784-F831F6B8647F}"/>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6">
            <a:extLst>
              <a:ext uri="{FF2B5EF4-FFF2-40B4-BE49-F238E27FC236}">
                <a16:creationId xmlns:a16="http://schemas.microsoft.com/office/drawing/2014/main" id="{6BFF7639-E4DF-3741-90C7-2DFCD9D26A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pic>
        <p:nvPicPr>
          <p:cNvPr id="6" name="Picture 5" descr="A picture containing clock, light, drawing&#10;&#10;Description automatically generated">
            <a:extLst>
              <a:ext uri="{FF2B5EF4-FFF2-40B4-BE49-F238E27FC236}">
                <a16:creationId xmlns:a16="http://schemas.microsoft.com/office/drawing/2014/main" id="{43AE3E76-C4CC-8245-858F-A891F08C3E5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3061" r="33611" b="20040"/>
          <a:stretch/>
        </p:blipFill>
        <p:spPr>
          <a:xfrm>
            <a:off x="4561295" y="-6045"/>
            <a:ext cx="4582705" cy="5149545"/>
          </a:xfrm>
          <a:prstGeom prst="rect">
            <a:avLst/>
          </a:prstGeom>
        </p:spPr>
      </p:pic>
      <p:sp>
        <p:nvSpPr>
          <p:cNvPr id="11" name="Text Placeholder 34">
            <a:extLst>
              <a:ext uri="{FF2B5EF4-FFF2-40B4-BE49-F238E27FC236}">
                <a16:creationId xmlns:a16="http://schemas.microsoft.com/office/drawing/2014/main" id="{C8C0CE08-E9A8-3940-A81E-001DC88592F4}"/>
              </a:ext>
            </a:extLst>
          </p:cNvPr>
          <p:cNvSpPr>
            <a:spLocks noGrp="1"/>
          </p:cNvSpPr>
          <p:nvPr>
            <p:ph type="body" sz="quarter" idx="11"/>
          </p:nvPr>
        </p:nvSpPr>
        <p:spPr>
          <a:xfrm>
            <a:off x="620203" y="2484438"/>
            <a:ext cx="6390694" cy="1458912"/>
          </a:xfrm>
        </p:spPr>
        <p:txBody>
          <a:bodyPr>
            <a:normAutofit/>
          </a:bodyPr>
          <a:lstStyle>
            <a:lvl1pPr marL="0" indent="0" algn="l">
              <a:buNone/>
              <a:defRPr sz="2000">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0" name="Text Placeholder 32">
            <a:extLst>
              <a:ext uri="{FF2B5EF4-FFF2-40B4-BE49-F238E27FC236}">
                <a16:creationId xmlns:a16="http://schemas.microsoft.com/office/drawing/2014/main" id="{D5BF76BC-A168-D846-A33A-DDC741AB2C49}"/>
              </a:ext>
            </a:extLst>
          </p:cNvPr>
          <p:cNvSpPr>
            <a:spLocks noGrp="1"/>
          </p:cNvSpPr>
          <p:nvPr>
            <p:ph type="body" sz="quarter" idx="10"/>
          </p:nvPr>
        </p:nvSpPr>
        <p:spPr>
          <a:xfrm>
            <a:off x="620203"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261585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98448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AS - 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Tree>
    <p:custDataLst>
      <p:tags r:id="rId1"/>
    </p:custDataLst>
    <p:extLst>
      <p:ext uri="{BB962C8B-B14F-4D97-AF65-F5344CB8AC3E}">
        <p14:creationId xmlns:p14="http://schemas.microsoft.com/office/powerpoint/2010/main" val="883052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291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273349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AS - Content with Caption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E60C6F-E980-EE42-AE99-4BF9E126C012}"/>
              </a:ext>
            </a:extLst>
          </p:cNvPr>
          <p:cNvSpPr/>
          <p:nvPr/>
        </p:nvSpPr>
        <p:spPr>
          <a:xfrm>
            <a:off x="0" y="0"/>
            <a:ext cx="3127248" cy="5143500"/>
          </a:xfrm>
          <a:prstGeom prst="rect">
            <a:avLst/>
          </a:prstGeom>
          <a:gradFill flip="none" rotWithShape="1">
            <a:gsLst>
              <a:gs pos="0">
                <a:schemeClr val="tx2">
                  <a:lumMod val="90000"/>
                  <a:lumOff val="1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50D4204-70D0-4767-A333-0B97E79B59AE}"/>
              </a:ext>
            </a:extLst>
          </p:cNvPr>
          <p:cNvSpPr/>
          <p:nvPr/>
        </p:nvSpPr>
        <p:spPr>
          <a:xfrm>
            <a:off x="0" y="4650624"/>
            <a:ext cx="3193576" cy="4928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F2FC9C-401F-5C4C-88BC-0A45460C4F9C}"/>
              </a:ext>
            </a:extLst>
          </p:cNvPr>
          <p:cNvSpPr>
            <a:spLocks noGrp="1"/>
          </p:cNvSpPr>
          <p:nvPr>
            <p:ph type="title" hasCustomPrompt="1"/>
          </p:nvPr>
        </p:nvSpPr>
        <p:spPr>
          <a:xfrm>
            <a:off x="0" y="228887"/>
            <a:ext cx="3127248" cy="341632"/>
          </a:xfrm>
        </p:spPr>
        <p:txBody>
          <a:bodyPr lIns="91440" rIns="91440" anchor="t" anchorCtr="0">
            <a:spAutoFit/>
          </a:bodyPr>
          <a:lstStyle>
            <a:lvl1pPr algn="ctr" defTabSz="182880">
              <a:spcBef>
                <a:spcPts val="0"/>
              </a:spcBef>
              <a:defRPr sz="1800" baseline="0">
                <a:solidFill>
                  <a:schemeClr val="accent1">
                    <a:lumMod val="60000"/>
                    <a:lumOff val="40000"/>
                  </a:schemeClr>
                </a:solidFill>
                <a:effectLst/>
                <a:latin typeface="+mj-lt"/>
              </a:defRPr>
            </a:lvl1pPr>
          </a:lstStyle>
          <a:p>
            <a:r>
              <a:rPr lang="en-US" dirty="0"/>
              <a:t>Click to add title</a:t>
            </a:r>
          </a:p>
        </p:txBody>
      </p:sp>
      <p:sp>
        <p:nvSpPr>
          <p:cNvPr id="4" name="Text Placeholder 4">
            <a:extLst>
              <a:ext uri="{FF2B5EF4-FFF2-40B4-BE49-F238E27FC236}">
                <a16:creationId xmlns:a16="http://schemas.microsoft.com/office/drawing/2014/main" id="{0ADB52DD-F50B-834D-99B3-5D1C55A9E47D}"/>
              </a:ext>
            </a:extLst>
          </p:cNvPr>
          <p:cNvSpPr>
            <a:spLocks noGrp="1"/>
          </p:cNvSpPr>
          <p:nvPr>
            <p:ph type="body" sz="quarter" idx="13" hasCustomPrompt="1"/>
          </p:nvPr>
        </p:nvSpPr>
        <p:spPr>
          <a:xfrm>
            <a:off x="411480" y="996694"/>
            <a:ext cx="2304288" cy="615553"/>
          </a:xfrm>
        </p:spPr>
        <p:txBody>
          <a:bodyPr wrap="square" anchor="t" anchorCtr="0">
            <a:spAutoFit/>
          </a:bodyPr>
          <a:lstStyle>
            <a:lvl1pPr marL="0" indent="-182880" algn="l">
              <a:buFont typeface="Arial" pitchFamily="34" charset="0"/>
              <a:buNone/>
              <a:defRPr sz="2000" b="0" cap="none" baseline="0">
                <a:solidFill>
                  <a:schemeClr val="bg1">
                    <a:lumMod val="85000"/>
                  </a:schemeClr>
                </a:solidFill>
                <a:effectLst/>
                <a:latin typeface="+mn-lt"/>
              </a:defRPr>
            </a:lvl1pPr>
          </a:lstStyle>
          <a:p>
            <a:pPr lvl="0"/>
            <a:r>
              <a:rPr lang="en-US"/>
              <a:t>Click to edit caption text</a:t>
            </a:r>
          </a:p>
        </p:txBody>
      </p:sp>
      <p:sp>
        <p:nvSpPr>
          <p:cNvPr id="6" name="Text Placeholder 2">
            <a:extLst>
              <a:ext uri="{FF2B5EF4-FFF2-40B4-BE49-F238E27FC236}">
                <a16:creationId xmlns:a16="http://schemas.microsoft.com/office/drawing/2014/main" id="{AC4D2804-3DAD-EE40-936A-43F13F80C8DF}"/>
              </a:ext>
            </a:extLst>
          </p:cNvPr>
          <p:cNvSpPr>
            <a:spLocks noGrp="1"/>
          </p:cNvSpPr>
          <p:nvPr>
            <p:ph type="body" sz="quarter" idx="11" hasCustomPrompt="1"/>
          </p:nvPr>
        </p:nvSpPr>
        <p:spPr>
          <a:xfrm>
            <a:off x="3127248"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60000"/>
                    <a:lumOff val="40000"/>
                  </a:schemeClr>
                </a:solidFill>
                <a:effectLst/>
                <a:latin typeface="+mj-lt"/>
              </a:defRPr>
            </a:lvl1pPr>
          </a:lstStyle>
          <a:p>
            <a:pPr lvl="0"/>
            <a:r>
              <a:rPr lang="en-US"/>
              <a:t>Click to add subtitle</a:t>
            </a:r>
          </a:p>
        </p:txBody>
      </p:sp>
      <p:sp>
        <p:nvSpPr>
          <p:cNvPr id="7" name="Content Placeholder 3">
            <a:extLst>
              <a:ext uri="{FF2B5EF4-FFF2-40B4-BE49-F238E27FC236}">
                <a16:creationId xmlns:a16="http://schemas.microsoft.com/office/drawing/2014/main" id="{6A0DAF33-5110-D340-8044-FA8F4990F845}"/>
              </a:ext>
            </a:extLst>
          </p:cNvPr>
          <p:cNvSpPr>
            <a:spLocks noGrp="1"/>
          </p:cNvSpPr>
          <p:nvPr>
            <p:ph sz="quarter" idx="15" hasCustomPrompt="1"/>
          </p:nvPr>
        </p:nvSpPr>
        <p:spPr>
          <a:xfrm>
            <a:off x="3127248" y="920337"/>
            <a:ext cx="6016752" cy="4215653"/>
          </a:xfrm>
        </p:spPr>
        <p:txBody>
          <a:bodyPr wrap="square" lIns="365760" rIns="274320" bIns="91440" anchor="t" anchorCtr="0">
            <a:normAutofit/>
          </a:bodyPr>
          <a:lstStyle>
            <a:lvl1pPr>
              <a:buClr>
                <a:schemeClr val="bg2"/>
              </a:buClr>
              <a:defRPr sz="2000" baseline="0">
                <a:solidFill>
                  <a:schemeClr val="bg1"/>
                </a:solidFill>
              </a:defRPr>
            </a:lvl1pPr>
            <a:lvl2pPr>
              <a:buClr>
                <a:schemeClr val="bg2"/>
              </a:buClr>
              <a:defRPr baseline="0">
                <a:solidFill>
                  <a:schemeClr val="bg1">
                    <a:lumMod val="75000"/>
                  </a:schemeClr>
                </a:solidFill>
              </a:defRPr>
            </a:lvl2pPr>
            <a:lvl3pPr>
              <a:buClr>
                <a:schemeClr val="bg2"/>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15" name="Text Placeholder 14">
            <a:extLst>
              <a:ext uri="{FF2B5EF4-FFF2-40B4-BE49-F238E27FC236}">
                <a16:creationId xmlns:a16="http://schemas.microsoft.com/office/drawing/2014/main" id="{6841ED34-FEB5-C146-83AC-389AC6CD9768}"/>
              </a:ext>
            </a:extLst>
          </p:cNvPr>
          <p:cNvSpPr>
            <a:spLocks noGrp="1"/>
          </p:cNvSpPr>
          <p:nvPr>
            <p:ph type="body" sz="quarter" idx="16" hasCustomPrompt="1"/>
          </p:nvPr>
        </p:nvSpPr>
        <p:spPr>
          <a:xfrm>
            <a:off x="3127375" y="228887"/>
            <a:ext cx="6016625" cy="409575"/>
          </a:xfrm>
        </p:spPr>
        <p:txBody>
          <a:bodyPr>
            <a:noAutofit/>
          </a:bodyPr>
          <a:lstStyle>
            <a:lvl1pPr marL="0" indent="0" algn="ctr">
              <a:buNone/>
              <a:defRPr sz="2800" b="1">
                <a:latin typeface="+mn-lt"/>
              </a:defRPr>
            </a:lvl1pPr>
          </a:lstStyle>
          <a:p>
            <a:pPr lvl="0"/>
            <a:r>
              <a:rPr lang="en-US"/>
              <a:t>Click to add title</a:t>
            </a:r>
          </a:p>
        </p:txBody>
      </p:sp>
      <p:grpSp>
        <p:nvGrpSpPr>
          <p:cNvPr id="16" name="Group 15">
            <a:extLst>
              <a:ext uri="{FF2B5EF4-FFF2-40B4-BE49-F238E27FC236}">
                <a16:creationId xmlns:a16="http://schemas.microsoft.com/office/drawing/2014/main" id="{9E23137D-5031-B540-810B-5B5014DDB875}"/>
              </a:ext>
            </a:extLst>
          </p:cNvPr>
          <p:cNvGrpSpPr/>
          <p:nvPr/>
        </p:nvGrpSpPr>
        <p:grpSpPr>
          <a:xfrm>
            <a:off x="100130" y="3903136"/>
            <a:ext cx="1843588" cy="1108928"/>
            <a:chOff x="92670" y="3892522"/>
            <a:chExt cx="1843588" cy="1108928"/>
          </a:xfrm>
        </p:grpSpPr>
        <p:sp>
          <p:nvSpPr>
            <p:cNvPr id="17" name="Freeform 16">
              <a:extLst>
                <a:ext uri="{FF2B5EF4-FFF2-40B4-BE49-F238E27FC236}">
                  <a16:creationId xmlns:a16="http://schemas.microsoft.com/office/drawing/2014/main" id="{84F2A5B7-99AC-BD49-8594-6DAE464CF372}"/>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E995F31-A398-C943-8027-FFECF81903AA}"/>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0762E83-CF17-2247-AB0C-CDF3C02BC0D7}"/>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7A16E5-88F6-E34C-ADB8-42534BE72FC5}"/>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7822DD3-7A44-584E-8FDE-044968D0AF24}"/>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CC0BCCA-D6DE-DD4E-8026-E1C841BE8CA7}"/>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8AED6F9-E6A3-EB4A-A55C-0740537659D6}"/>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44A5219-46D3-9D49-A8CC-36711F2BF6DB}"/>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4628D6A-430F-AD46-B90A-8331A948822D}"/>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0B47CCF-EFB3-B44B-9884-4494451C2D72}"/>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A0D0CC0-B494-924D-8C7F-13E6CFA6A115}"/>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A103DE1-86D1-CC40-BC8E-F37870113828}"/>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F85B7FDA-2A3D-5148-882C-7F5FD28C86D6}"/>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319DB66-4056-974A-B568-9BE51C46D6DB}"/>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D9D4266-26E2-A649-B58A-BBD393D3909A}"/>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5792925-8473-D74D-AD5F-C84AAB25EA9D}"/>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FFE52ED-3497-1048-86AD-9D9A6F52BF03}"/>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AE3BE6B-1DF9-664B-8C6A-831ED119861F}"/>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2507675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AS - Content with Image">
    <p:spTree>
      <p:nvGrpSpPr>
        <p:cNvPr id="1" name=""/>
        <p:cNvGrpSpPr/>
        <p:nvPr/>
      </p:nvGrpSpPr>
      <p:grpSpPr>
        <a:xfrm>
          <a:off x="0" y="0"/>
          <a:ext cx="0" cy="0"/>
          <a:chOff x="0" y="0"/>
          <a:chExt cx="0" cy="0"/>
        </a:xfrm>
      </p:grpSpPr>
      <p:sp>
        <p:nvSpPr>
          <p:cNvPr id="5" name="TextBox 3">
            <a:extLst>
              <a:ext uri="{FF2B5EF4-FFF2-40B4-BE49-F238E27FC236}">
                <a16:creationId xmlns:a16="http://schemas.microsoft.com/office/drawing/2014/main" id="{BA3B1AA2-50A5-4442-A897-3FD0C1BC19F0}"/>
              </a:ext>
            </a:extLst>
          </p:cNvPr>
          <p:cNvSpPr txBox="1"/>
          <p:nvPr/>
        </p:nvSpPr>
        <p:spPr>
          <a:xfrm>
            <a:off x="2230628" y="4679818"/>
            <a:ext cx="4673600" cy="297454"/>
          </a:xfrm>
          <a:prstGeom prst="rect">
            <a:avLst/>
          </a:prstGeom>
          <a:noFill/>
        </p:spPr>
        <p:txBody>
          <a:bodyPr wrap="square" rtlCol="0" anchor="ctr">
            <a:spAutoFit/>
          </a:bodyPr>
          <a:lstStyle/>
          <a:p>
            <a:pPr algn="ctr" defTabSz="243834"/>
            <a:r>
              <a:rPr lang="en-US" sz="1333" b="0" cap="all" spc="0" baseline="0" dirty="0">
                <a:solidFill>
                  <a:schemeClr val="bg1"/>
                </a:solidFill>
                <a:latin typeface="+mn-lt"/>
                <a:cs typeface="Arial" pitchFamily="34" charset="0"/>
              </a:rPr>
              <a:t>CONFIDENTIAL  •  DO NOT DISCLOSE</a:t>
            </a:r>
          </a:p>
        </p:txBody>
      </p:sp>
      <p:sp>
        <p:nvSpPr>
          <p:cNvPr id="17" name="Freeform 16">
            <a:extLst>
              <a:ext uri="{FF2B5EF4-FFF2-40B4-BE49-F238E27FC236}">
                <a16:creationId xmlns:a16="http://schemas.microsoft.com/office/drawing/2014/main" id="{B28BF588-A539-E84D-BAE7-8D1EE1761D7B}"/>
              </a:ext>
            </a:extLst>
          </p:cNvPr>
          <p:cNvSpPr/>
          <p:nvPr/>
        </p:nvSpPr>
        <p:spPr>
          <a:xfrm>
            <a:off x="3405809" y="-1"/>
            <a:ext cx="2724336" cy="4651514"/>
          </a:xfrm>
          <a:custGeom>
            <a:avLst/>
            <a:gdLst>
              <a:gd name="connsiteX0" fmla="*/ 2952243 w 3004957"/>
              <a:gd name="connsiteY0" fmla="*/ 0 h 5143500"/>
              <a:gd name="connsiteX1" fmla="*/ 3004957 w 3004957"/>
              <a:gd name="connsiteY1" fmla="*/ 0 h 5143500"/>
              <a:gd name="connsiteX2" fmla="*/ 52714 w 3004957"/>
              <a:gd name="connsiteY2" fmla="*/ 5143500 h 5143500"/>
              <a:gd name="connsiteX3" fmla="*/ 0 w 3004957"/>
              <a:gd name="connsiteY3" fmla="*/ 5143500 h 5143500"/>
              <a:gd name="connsiteX4" fmla="*/ 2952243 w 300495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957" h="5143500">
                <a:moveTo>
                  <a:pt x="2952243" y="0"/>
                </a:moveTo>
                <a:lnTo>
                  <a:pt x="3004957" y="0"/>
                </a:lnTo>
                <a:lnTo>
                  <a:pt x="52714" y="5143500"/>
                </a:lnTo>
                <a:lnTo>
                  <a:pt x="0" y="5143500"/>
                </a:lnTo>
                <a:lnTo>
                  <a:pt x="2952243" y="0"/>
                </a:lnTo>
                <a:close/>
              </a:path>
            </a:pathLst>
          </a:custGeom>
          <a:gradFill flip="none" rotWithShape="1">
            <a:gsLst>
              <a:gs pos="30000">
                <a:srgbClr val="3D5AAE"/>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9">
            <a:extLst>
              <a:ext uri="{FF2B5EF4-FFF2-40B4-BE49-F238E27FC236}">
                <a16:creationId xmlns:a16="http://schemas.microsoft.com/office/drawing/2014/main" id="{69FD8B09-C03A-1F47-8E8E-7F5B82C66987}"/>
              </a:ext>
            </a:extLst>
          </p:cNvPr>
          <p:cNvSpPr>
            <a:spLocks noGrp="1"/>
          </p:cNvSpPr>
          <p:nvPr>
            <p:ph type="body" sz="quarter" idx="11"/>
          </p:nvPr>
        </p:nvSpPr>
        <p:spPr>
          <a:xfrm>
            <a:off x="5394152" y="1751961"/>
            <a:ext cx="3357562" cy="1022310"/>
          </a:xfrm>
        </p:spPr>
        <p:txBody>
          <a:bodyPr/>
          <a:lstStyle>
            <a:lvl1pPr marL="0" indent="0">
              <a:buNone/>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
        <p:nvSpPr>
          <p:cNvPr id="7" name="Picture Placeholder 2">
            <a:extLst>
              <a:ext uri="{FF2B5EF4-FFF2-40B4-BE49-F238E27FC236}">
                <a16:creationId xmlns:a16="http://schemas.microsoft.com/office/drawing/2014/main" id="{2A0DCB78-264D-144D-A952-10F81BCE055A}"/>
              </a:ext>
            </a:extLst>
          </p:cNvPr>
          <p:cNvSpPr>
            <a:spLocks noGrp="1"/>
          </p:cNvSpPr>
          <p:nvPr>
            <p:ph type="pic" sz="quarter" idx="12"/>
          </p:nvPr>
        </p:nvSpPr>
        <p:spPr>
          <a:xfrm>
            <a:off x="-7058" y="-1"/>
            <a:ext cx="6081885" cy="4654853"/>
          </a:xfrm>
          <a:custGeom>
            <a:avLst/>
            <a:gdLst>
              <a:gd name="connsiteX0" fmla="*/ 0 w 3125788"/>
              <a:gd name="connsiteY0" fmla="*/ 5143500 h 5143500"/>
              <a:gd name="connsiteX1" fmla="*/ 781447 w 3125788"/>
              <a:gd name="connsiteY1" fmla="*/ 0 h 5143500"/>
              <a:gd name="connsiteX2" fmla="*/ 2344341 w 3125788"/>
              <a:gd name="connsiteY2" fmla="*/ 0 h 5143500"/>
              <a:gd name="connsiteX3" fmla="*/ 3125788 w 3125788"/>
              <a:gd name="connsiteY3" fmla="*/ 5143500 h 5143500"/>
              <a:gd name="connsiteX4" fmla="*/ 0 w 3125788"/>
              <a:gd name="connsiteY4" fmla="*/ 5143500 h 5143500"/>
              <a:gd name="connsiteX0" fmla="*/ 0 w 6074828"/>
              <a:gd name="connsiteY0" fmla="*/ 5143500 h 5143500"/>
              <a:gd name="connsiteX1" fmla="*/ 781447 w 6074828"/>
              <a:gd name="connsiteY1" fmla="*/ 0 h 5143500"/>
              <a:gd name="connsiteX2" fmla="*/ 6074828 w 6074828"/>
              <a:gd name="connsiteY2" fmla="*/ 0 h 5143500"/>
              <a:gd name="connsiteX3" fmla="*/ 3125788 w 6074828"/>
              <a:gd name="connsiteY3" fmla="*/ 5143500 h 5143500"/>
              <a:gd name="connsiteX4" fmla="*/ 0 w 6074828"/>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132845 w 6081885"/>
              <a:gd name="connsiteY3" fmla="*/ 5143500 h 5143500"/>
              <a:gd name="connsiteX4" fmla="*/ 7057 w 6081885"/>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397888 w 6081885"/>
              <a:gd name="connsiteY3" fmla="*/ 4653170 h 5143500"/>
              <a:gd name="connsiteX4" fmla="*/ 7057 w 6081885"/>
              <a:gd name="connsiteY4" fmla="*/ 5143500 h 5143500"/>
              <a:gd name="connsiteX0" fmla="*/ 7057 w 6081885"/>
              <a:gd name="connsiteY0" fmla="*/ 4659796 h 4659796"/>
              <a:gd name="connsiteX1" fmla="*/ 0 w 6081885"/>
              <a:gd name="connsiteY1" fmla="*/ 0 h 4659796"/>
              <a:gd name="connsiteX2" fmla="*/ 6081885 w 6081885"/>
              <a:gd name="connsiteY2" fmla="*/ 0 h 4659796"/>
              <a:gd name="connsiteX3" fmla="*/ 3397888 w 6081885"/>
              <a:gd name="connsiteY3" fmla="*/ 4653170 h 4659796"/>
              <a:gd name="connsiteX4" fmla="*/ 7057 w 6081885"/>
              <a:gd name="connsiteY4" fmla="*/ 4659796 h 4659796"/>
              <a:gd name="connsiteX0" fmla="*/ 7057 w 6081885"/>
              <a:gd name="connsiteY0" fmla="*/ 4659796 h 4659796"/>
              <a:gd name="connsiteX1" fmla="*/ 0 w 6081885"/>
              <a:gd name="connsiteY1" fmla="*/ 0 h 4659796"/>
              <a:gd name="connsiteX2" fmla="*/ 6081885 w 6081885"/>
              <a:gd name="connsiteY2" fmla="*/ 0 h 4659796"/>
              <a:gd name="connsiteX3" fmla="*/ 3402831 w 6081885"/>
              <a:gd name="connsiteY3" fmla="*/ 4653170 h 4659796"/>
              <a:gd name="connsiteX4" fmla="*/ 7057 w 6081885"/>
              <a:gd name="connsiteY4" fmla="*/ 4659796 h 4659796"/>
              <a:gd name="connsiteX0" fmla="*/ 2114 w 6081885"/>
              <a:gd name="connsiteY0" fmla="*/ 4654853 h 4654853"/>
              <a:gd name="connsiteX1" fmla="*/ 0 w 6081885"/>
              <a:gd name="connsiteY1" fmla="*/ 0 h 4654853"/>
              <a:gd name="connsiteX2" fmla="*/ 6081885 w 6081885"/>
              <a:gd name="connsiteY2" fmla="*/ 0 h 4654853"/>
              <a:gd name="connsiteX3" fmla="*/ 3402831 w 6081885"/>
              <a:gd name="connsiteY3" fmla="*/ 4653170 h 4654853"/>
              <a:gd name="connsiteX4" fmla="*/ 2114 w 6081885"/>
              <a:gd name="connsiteY4" fmla="*/ 4654853 h 4654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885" h="4654853">
                <a:moveTo>
                  <a:pt x="2114" y="4654853"/>
                </a:moveTo>
                <a:cubicBezTo>
                  <a:pt x="-238" y="2940353"/>
                  <a:pt x="2352" y="1714500"/>
                  <a:pt x="0" y="0"/>
                </a:cubicBezTo>
                <a:lnTo>
                  <a:pt x="6081885" y="0"/>
                </a:lnTo>
                <a:lnTo>
                  <a:pt x="3402831" y="4653170"/>
                </a:lnTo>
                <a:lnTo>
                  <a:pt x="2114" y="4654853"/>
                </a:lnTo>
                <a:close/>
              </a:path>
            </a:pathLst>
          </a:custGeom>
        </p:spPr>
        <p:txBody>
          <a:bodyPr/>
          <a:lstStyle/>
          <a:p>
            <a:endParaRPr lang="en-US"/>
          </a:p>
        </p:txBody>
      </p:sp>
    </p:spTree>
    <p:custDataLst>
      <p:tags r:id="rId1"/>
    </p:custDataLst>
    <p:extLst>
      <p:ext uri="{BB962C8B-B14F-4D97-AF65-F5344CB8AC3E}">
        <p14:creationId xmlns:p14="http://schemas.microsoft.com/office/powerpoint/2010/main" val="424646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AS - Blue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96823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SAS - Image Only - White">
    <p:bg>
      <p:bgPr>
        <a:solidFill>
          <a:schemeClr val="bg1"/>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27EE352-7D2C-A441-A898-DDF88FC2D8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11892" y="4758271"/>
            <a:ext cx="558779" cy="230961"/>
          </a:xfrm>
          <a:prstGeom prst="rect">
            <a:avLst/>
          </a:prstGeom>
        </p:spPr>
      </p:pic>
      <p:sp>
        <p:nvSpPr>
          <p:cNvPr id="4" name="TextBox 4">
            <a:extLst>
              <a:ext uri="{FF2B5EF4-FFF2-40B4-BE49-F238E27FC236}">
                <a16:creationId xmlns:a16="http://schemas.microsoft.com/office/drawing/2014/main" id="{FC61EEC8-0C67-4E4B-96F0-B7FBDEF4618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204266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AS - Black Background">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51AFB0-E8BA-6E40-9F47-B58679E16989}"/>
              </a:ext>
            </a:extLst>
          </p:cNvPr>
          <p:cNvSpPr/>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CC8A4CC-C6DD-674E-9755-C2307DA101AD}"/>
              </a:ext>
            </a:extLst>
          </p:cNvPr>
          <p:cNvGrpSpPr/>
          <p:nvPr/>
        </p:nvGrpSpPr>
        <p:grpSpPr>
          <a:xfrm>
            <a:off x="8427835" y="4765184"/>
            <a:ext cx="526892" cy="220528"/>
            <a:chOff x="6145213" y="4384676"/>
            <a:chExt cx="1582738" cy="649287"/>
          </a:xfrm>
          <a:solidFill>
            <a:schemeClr val="bg2">
              <a:lumMod val="50000"/>
            </a:schemeClr>
          </a:solidFill>
        </p:grpSpPr>
        <p:sp>
          <p:nvSpPr>
            <p:cNvPr id="5" name="Freeform 6">
              <a:extLst>
                <a:ext uri="{FF2B5EF4-FFF2-40B4-BE49-F238E27FC236}">
                  <a16:creationId xmlns:a16="http://schemas.microsoft.com/office/drawing/2014/main" id="{FC0936E0-05D4-D944-94E4-FBA36E861837}"/>
                </a:ext>
              </a:extLst>
            </p:cNvPr>
            <p:cNvSpPr>
              <a:spLocks/>
            </p:cNvSpPr>
            <p:nvPr/>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E5ACFC61-8225-8F4F-A539-DCE60FEB039A}"/>
                </a:ext>
              </a:extLst>
            </p:cNvPr>
            <p:cNvSpPr>
              <a:spLocks noEditPoints="1"/>
            </p:cNvSpPr>
            <p:nvPr/>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AB029620-52DD-C540-9F66-FD8586A661D7}"/>
                </a:ext>
              </a:extLst>
            </p:cNvPr>
            <p:cNvSpPr>
              <a:spLocks/>
            </p:cNvSpPr>
            <p:nvPr/>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5F2C8F16-8DA0-6A49-A6A6-F8C208B72416}"/>
                </a:ext>
              </a:extLst>
            </p:cNvPr>
            <p:cNvSpPr>
              <a:spLocks/>
            </p:cNvSpPr>
            <p:nvPr/>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3F51FBB3-DAAD-0546-AF4C-840293C90D95}"/>
                </a:ext>
              </a:extLst>
            </p:cNvPr>
            <p:cNvSpPr>
              <a:spLocks/>
            </p:cNvSpPr>
            <p:nvPr/>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ED4644BB-791F-6241-8C89-AFA3C1325C38}"/>
                </a:ext>
              </a:extLst>
            </p:cNvPr>
            <p:cNvSpPr>
              <a:spLocks noEditPoints="1"/>
            </p:cNvSpPr>
            <p:nvPr/>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2DAE9313-7E29-324E-B411-25184A85F9E3}"/>
                </a:ext>
              </a:extLst>
            </p:cNvPr>
            <p:cNvSpPr>
              <a:spLocks noEditPoints="1"/>
            </p:cNvSpPr>
            <p:nvPr/>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TextBox 3">
            <a:extLst>
              <a:ext uri="{FF2B5EF4-FFF2-40B4-BE49-F238E27FC236}">
                <a16:creationId xmlns:a16="http://schemas.microsoft.com/office/drawing/2014/main" id="{ACAC6727-2088-4147-A38A-47850B89BAF6}"/>
              </a:ext>
            </a:extLst>
          </p:cNvPr>
          <p:cNvSpPr txBox="1">
            <a:spLocks noChangeAspect="1"/>
          </p:cNvSpPr>
          <p:nvPr/>
        </p:nvSpPr>
        <p:spPr>
          <a:xfrm>
            <a:off x="3310128" y="4864608"/>
            <a:ext cx="25146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Company Confidential – For Internal Use Only</a:t>
            </a:r>
          </a:p>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31726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Closing SA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7"/>
            <a:ext cx="9144000" cy="521731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376653" y="1793688"/>
            <a:ext cx="6390694" cy="1556124"/>
          </a:xfrm>
        </p:spPr>
        <p:txBody>
          <a:bodyPr anchor="ctr">
            <a:normAutofit/>
          </a:bodyPr>
          <a:lstStyle>
            <a:lvl1pPr marL="0" indent="0" algn="ctr">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27373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424739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00290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S - 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bg1"/>
                </a:solidFill>
              </a:defRPr>
            </a:lvl1pPr>
          </a:lstStyle>
          <a:p>
            <a:r>
              <a:rPr lang="en-US" dirty="0"/>
              <a:t>Click to edit Master title style</a:t>
            </a:r>
          </a:p>
        </p:txBody>
      </p:sp>
    </p:spTree>
    <p:custDataLst>
      <p:tags r:id="rId1"/>
    </p:custDataLst>
    <p:extLst>
      <p:ext uri="{BB962C8B-B14F-4D97-AF65-F5344CB8AC3E}">
        <p14:creationId xmlns:p14="http://schemas.microsoft.com/office/powerpoint/2010/main" val="68589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291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21673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AS - Content with Caption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E60C6F-E980-EE42-AE99-4BF9E126C012}"/>
              </a:ext>
            </a:extLst>
          </p:cNvPr>
          <p:cNvSpPr/>
          <p:nvPr/>
        </p:nvSpPr>
        <p:spPr>
          <a:xfrm>
            <a:off x="0" y="0"/>
            <a:ext cx="3127248" cy="5143500"/>
          </a:xfrm>
          <a:prstGeom prst="rect">
            <a:avLst/>
          </a:prstGeom>
          <a:gradFill flip="none" rotWithShape="1">
            <a:gsLst>
              <a:gs pos="0">
                <a:schemeClr val="tx2">
                  <a:lumMod val="90000"/>
                  <a:lumOff val="1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F2FC9C-401F-5C4C-88BC-0A45460C4F9C}"/>
              </a:ext>
            </a:extLst>
          </p:cNvPr>
          <p:cNvSpPr>
            <a:spLocks noGrp="1"/>
          </p:cNvSpPr>
          <p:nvPr>
            <p:ph type="title" hasCustomPrompt="1"/>
          </p:nvPr>
        </p:nvSpPr>
        <p:spPr>
          <a:xfrm>
            <a:off x="0" y="228887"/>
            <a:ext cx="3127248" cy="341632"/>
          </a:xfrm>
        </p:spPr>
        <p:txBody>
          <a:bodyPr lIns="91440" rIns="91440" anchor="t" anchorCtr="0">
            <a:spAutoFit/>
          </a:bodyPr>
          <a:lstStyle>
            <a:lvl1pPr algn="ctr" defTabSz="182880">
              <a:spcBef>
                <a:spcPts val="0"/>
              </a:spcBef>
              <a:defRPr sz="1800" baseline="0">
                <a:solidFill>
                  <a:schemeClr val="accent1">
                    <a:lumMod val="60000"/>
                    <a:lumOff val="40000"/>
                  </a:schemeClr>
                </a:solidFill>
                <a:effectLst/>
                <a:latin typeface="+mj-lt"/>
              </a:defRPr>
            </a:lvl1pPr>
          </a:lstStyle>
          <a:p>
            <a:r>
              <a:rPr lang="en-US" dirty="0"/>
              <a:t>Click to add title</a:t>
            </a:r>
          </a:p>
        </p:txBody>
      </p:sp>
      <p:sp>
        <p:nvSpPr>
          <p:cNvPr id="4" name="Text Placeholder 4">
            <a:extLst>
              <a:ext uri="{FF2B5EF4-FFF2-40B4-BE49-F238E27FC236}">
                <a16:creationId xmlns:a16="http://schemas.microsoft.com/office/drawing/2014/main" id="{0ADB52DD-F50B-834D-99B3-5D1C55A9E47D}"/>
              </a:ext>
            </a:extLst>
          </p:cNvPr>
          <p:cNvSpPr>
            <a:spLocks noGrp="1"/>
          </p:cNvSpPr>
          <p:nvPr>
            <p:ph type="body" sz="quarter" idx="13" hasCustomPrompt="1"/>
          </p:nvPr>
        </p:nvSpPr>
        <p:spPr>
          <a:xfrm>
            <a:off x="411480" y="996694"/>
            <a:ext cx="2304288" cy="615553"/>
          </a:xfrm>
        </p:spPr>
        <p:txBody>
          <a:bodyPr wrap="square" anchor="t" anchorCtr="0">
            <a:spAutoFit/>
          </a:bodyPr>
          <a:lstStyle>
            <a:lvl1pPr marL="0" indent="-182880" algn="l">
              <a:buFont typeface="Arial" pitchFamily="34" charset="0"/>
              <a:buNone/>
              <a:defRPr sz="2000" b="0" cap="none" baseline="0">
                <a:solidFill>
                  <a:schemeClr val="bg1">
                    <a:lumMod val="85000"/>
                  </a:schemeClr>
                </a:solidFill>
                <a:effectLst/>
                <a:latin typeface="+mn-lt"/>
              </a:defRPr>
            </a:lvl1pPr>
          </a:lstStyle>
          <a:p>
            <a:pPr lvl="0"/>
            <a:r>
              <a:rPr lang="en-US"/>
              <a:t>Click to edit caption text</a:t>
            </a:r>
          </a:p>
        </p:txBody>
      </p:sp>
      <p:sp>
        <p:nvSpPr>
          <p:cNvPr id="6" name="Text Placeholder 2">
            <a:extLst>
              <a:ext uri="{FF2B5EF4-FFF2-40B4-BE49-F238E27FC236}">
                <a16:creationId xmlns:a16="http://schemas.microsoft.com/office/drawing/2014/main" id="{AC4D2804-3DAD-EE40-936A-43F13F80C8DF}"/>
              </a:ext>
            </a:extLst>
          </p:cNvPr>
          <p:cNvSpPr>
            <a:spLocks noGrp="1"/>
          </p:cNvSpPr>
          <p:nvPr>
            <p:ph type="body" sz="quarter" idx="11" hasCustomPrompt="1"/>
          </p:nvPr>
        </p:nvSpPr>
        <p:spPr>
          <a:xfrm>
            <a:off x="3127248"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60000"/>
                    <a:lumOff val="40000"/>
                  </a:schemeClr>
                </a:solidFill>
                <a:effectLst/>
                <a:latin typeface="+mj-lt"/>
              </a:defRPr>
            </a:lvl1pPr>
          </a:lstStyle>
          <a:p>
            <a:pPr lvl="0"/>
            <a:r>
              <a:rPr lang="en-US"/>
              <a:t>Click to add subtitle</a:t>
            </a:r>
          </a:p>
        </p:txBody>
      </p:sp>
      <p:sp>
        <p:nvSpPr>
          <p:cNvPr id="7" name="Content Placeholder 3">
            <a:extLst>
              <a:ext uri="{FF2B5EF4-FFF2-40B4-BE49-F238E27FC236}">
                <a16:creationId xmlns:a16="http://schemas.microsoft.com/office/drawing/2014/main" id="{6A0DAF33-5110-D340-8044-FA8F4990F845}"/>
              </a:ext>
            </a:extLst>
          </p:cNvPr>
          <p:cNvSpPr>
            <a:spLocks noGrp="1"/>
          </p:cNvSpPr>
          <p:nvPr>
            <p:ph sz="quarter" idx="15" hasCustomPrompt="1"/>
          </p:nvPr>
        </p:nvSpPr>
        <p:spPr>
          <a:xfrm>
            <a:off x="3127248" y="920337"/>
            <a:ext cx="6016752" cy="4215653"/>
          </a:xfrm>
        </p:spPr>
        <p:txBody>
          <a:bodyPr wrap="square" lIns="365760" rIns="274320" bIns="91440" anchor="t" anchorCtr="0">
            <a:normAutofit/>
          </a:bodyPr>
          <a:lstStyle>
            <a:lvl1pPr>
              <a:buClr>
                <a:schemeClr val="bg2"/>
              </a:buClr>
              <a:defRPr sz="2000" baseline="0">
                <a:solidFill>
                  <a:schemeClr val="bg1"/>
                </a:solidFill>
              </a:defRPr>
            </a:lvl1pPr>
            <a:lvl2pPr>
              <a:buClr>
                <a:schemeClr val="bg2"/>
              </a:buClr>
              <a:defRPr baseline="0">
                <a:solidFill>
                  <a:schemeClr val="bg1">
                    <a:lumMod val="75000"/>
                  </a:schemeClr>
                </a:solidFill>
              </a:defRPr>
            </a:lvl2pPr>
            <a:lvl3pPr>
              <a:buClr>
                <a:schemeClr val="bg2"/>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15" name="Text Placeholder 14">
            <a:extLst>
              <a:ext uri="{FF2B5EF4-FFF2-40B4-BE49-F238E27FC236}">
                <a16:creationId xmlns:a16="http://schemas.microsoft.com/office/drawing/2014/main" id="{6841ED34-FEB5-C146-83AC-389AC6CD9768}"/>
              </a:ext>
            </a:extLst>
          </p:cNvPr>
          <p:cNvSpPr>
            <a:spLocks noGrp="1"/>
          </p:cNvSpPr>
          <p:nvPr>
            <p:ph type="body" sz="quarter" idx="16" hasCustomPrompt="1"/>
          </p:nvPr>
        </p:nvSpPr>
        <p:spPr>
          <a:xfrm>
            <a:off x="3127375" y="228887"/>
            <a:ext cx="6016625" cy="409575"/>
          </a:xfrm>
        </p:spPr>
        <p:txBody>
          <a:bodyPr>
            <a:noAutofit/>
          </a:bodyPr>
          <a:lstStyle>
            <a:lvl1pPr marL="0" indent="0" algn="ctr">
              <a:buNone/>
              <a:defRPr sz="2800" b="1">
                <a:latin typeface="+mn-lt"/>
              </a:defRPr>
            </a:lvl1pPr>
          </a:lstStyle>
          <a:p>
            <a:pPr lvl="0"/>
            <a:r>
              <a:rPr lang="en-US"/>
              <a:t>Click to add title</a:t>
            </a:r>
          </a:p>
        </p:txBody>
      </p:sp>
      <p:grpSp>
        <p:nvGrpSpPr>
          <p:cNvPr id="16" name="Group 15">
            <a:extLst>
              <a:ext uri="{FF2B5EF4-FFF2-40B4-BE49-F238E27FC236}">
                <a16:creationId xmlns:a16="http://schemas.microsoft.com/office/drawing/2014/main" id="{9E23137D-5031-B540-810B-5B5014DDB875}"/>
              </a:ext>
            </a:extLst>
          </p:cNvPr>
          <p:cNvGrpSpPr/>
          <p:nvPr/>
        </p:nvGrpSpPr>
        <p:grpSpPr>
          <a:xfrm>
            <a:off x="100130" y="3903136"/>
            <a:ext cx="1843588" cy="1108928"/>
            <a:chOff x="92670" y="3892522"/>
            <a:chExt cx="1843588" cy="1108928"/>
          </a:xfrm>
        </p:grpSpPr>
        <p:sp>
          <p:nvSpPr>
            <p:cNvPr id="17" name="Freeform 16">
              <a:extLst>
                <a:ext uri="{FF2B5EF4-FFF2-40B4-BE49-F238E27FC236}">
                  <a16:creationId xmlns:a16="http://schemas.microsoft.com/office/drawing/2014/main" id="{84F2A5B7-99AC-BD49-8594-6DAE464CF372}"/>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E995F31-A398-C943-8027-FFECF81903AA}"/>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0762E83-CF17-2247-AB0C-CDF3C02BC0D7}"/>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7A16E5-88F6-E34C-ADB8-42534BE72FC5}"/>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7822DD3-7A44-584E-8FDE-044968D0AF24}"/>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CC0BCCA-D6DE-DD4E-8026-E1C841BE8CA7}"/>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8AED6F9-E6A3-EB4A-A55C-0740537659D6}"/>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44A5219-46D3-9D49-A8CC-36711F2BF6DB}"/>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4628D6A-430F-AD46-B90A-8331A948822D}"/>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0B47CCF-EFB3-B44B-9884-4494451C2D72}"/>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A0D0CC0-B494-924D-8C7F-13E6CFA6A115}"/>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A103DE1-86D1-CC40-BC8E-F37870113828}"/>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F85B7FDA-2A3D-5148-882C-7F5FD28C86D6}"/>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319DB66-4056-974A-B568-9BE51C46D6DB}"/>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D9D4266-26E2-A649-B58A-BBD393D3909A}"/>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5792925-8473-D74D-AD5F-C84AAB25EA9D}"/>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FFE52ED-3497-1048-86AD-9D9A6F52BF03}"/>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AE3BE6B-1DF9-664B-8C6A-831ED119861F}"/>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31322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S - Content with Imag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D6492C8-F2B6-994C-93E7-13EF75C493AC}"/>
              </a:ext>
            </a:extLst>
          </p:cNvPr>
          <p:cNvSpPr>
            <a:spLocks noGrp="1"/>
          </p:cNvSpPr>
          <p:nvPr>
            <p:ph type="body" sz="quarter" idx="11"/>
          </p:nvPr>
        </p:nvSpPr>
        <p:spPr>
          <a:xfrm>
            <a:off x="5394152" y="1751961"/>
            <a:ext cx="3357562" cy="1022310"/>
          </a:xfrm>
        </p:spPr>
        <p:txBody>
          <a:bodyPr/>
          <a:lstStyle>
            <a:lvl1pPr marL="0" indent="0">
              <a:buNone/>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
        <p:nvSpPr>
          <p:cNvPr id="17" name="Freeform 16">
            <a:extLst>
              <a:ext uri="{FF2B5EF4-FFF2-40B4-BE49-F238E27FC236}">
                <a16:creationId xmlns:a16="http://schemas.microsoft.com/office/drawing/2014/main" id="{B28BF588-A539-E84D-BAE7-8D1EE1761D7B}"/>
              </a:ext>
            </a:extLst>
          </p:cNvPr>
          <p:cNvSpPr/>
          <p:nvPr/>
        </p:nvSpPr>
        <p:spPr>
          <a:xfrm>
            <a:off x="3125188" y="-1"/>
            <a:ext cx="3004957" cy="5143500"/>
          </a:xfrm>
          <a:custGeom>
            <a:avLst/>
            <a:gdLst>
              <a:gd name="connsiteX0" fmla="*/ 2952243 w 3004957"/>
              <a:gd name="connsiteY0" fmla="*/ 0 h 5143500"/>
              <a:gd name="connsiteX1" fmla="*/ 3004957 w 3004957"/>
              <a:gd name="connsiteY1" fmla="*/ 0 h 5143500"/>
              <a:gd name="connsiteX2" fmla="*/ 52714 w 3004957"/>
              <a:gd name="connsiteY2" fmla="*/ 5143500 h 5143500"/>
              <a:gd name="connsiteX3" fmla="*/ 0 w 3004957"/>
              <a:gd name="connsiteY3" fmla="*/ 5143500 h 5143500"/>
              <a:gd name="connsiteX4" fmla="*/ 2952243 w 300495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957" h="5143500">
                <a:moveTo>
                  <a:pt x="2952243" y="0"/>
                </a:moveTo>
                <a:lnTo>
                  <a:pt x="3004957" y="0"/>
                </a:lnTo>
                <a:lnTo>
                  <a:pt x="52714" y="5143500"/>
                </a:lnTo>
                <a:lnTo>
                  <a:pt x="0" y="5143500"/>
                </a:lnTo>
                <a:lnTo>
                  <a:pt x="2952243" y="0"/>
                </a:lnTo>
                <a:close/>
              </a:path>
            </a:pathLst>
          </a:custGeom>
          <a:gradFill flip="none" rotWithShape="1">
            <a:gsLst>
              <a:gs pos="30000">
                <a:srgbClr val="3D5AAE"/>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a:extLst>
              <a:ext uri="{FF2B5EF4-FFF2-40B4-BE49-F238E27FC236}">
                <a16:creationId xmlns:a16="http://schemas.microsoft.com/office/drawing/2014/main" id="{2E8F94DC-1ACF-544C-BF1F-4C5126BC465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sp>
        <p:nvSpPr>
          <p:cNvPr id="6" name="TextBox 4">
            <a:extLst>
              <a:ext uri="{FF2B5EF4-FFF2-40B4-BE49-F238E27FC236}">
                <a16:creationId xmlns:a16="http://schemas.microsoft.com/office/drawing/2014/main" id="{310B4187-0EBC-5A45-8561-21E3AF78A755}"/>
              </a:ext>
            </a:extLst>
          </p:cNvPr>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dirty="0">
                <a:ln>
                  <a:noFill/>
                </a:ln>
                <a:solidFill>
                  <a:schemeClr val="bg1"/>
                </a:solidFill>
                <a:effectLst/>
                <a:uLnTx/>
                <a:uFillTx/>
                <a:latin typeface="+mn-lt"/>
                <a:ea typeface="Calibri" charset="0"/>
                <a:cs typeface="Arial" panose="020B0604020202020204" pitchFamily="34" charset="0"/>
              </a:rPr>
              <a:t>Copyright © SAS Institute Inc. All rights reserved.</a:t>
            </a:r>
          </a:p>
        </p:txBody>
      </p:sp>
      <p:sp>
        <p:nvSpPr>
          <p:cNvPr id="3" name="Picture Placeholder 2">
            <a:extLst>
              <a:ext uri="{FF2B5EF4-FFF2-40B4-BE49-F238E27FC236}">
                <a16:creationId xmlns:a16="http://schemas.microsoft.com/office/drawing/2014/main" id="{9290C0E4-ECBA-5946-9BAC-DC37C672894D}"/>
              </a:ext>
            </a:extLst>
          </p:cNvPr>
          <p:cNvSpPr>
            <a:spLocks noGrp="1"/>
          </p:cNvSpPr>
          <p:nvPr>
            <p:ph type="pic" sz="quarter" idx="12"/>
          </p:nvPr>
        </p:nvSpPr>
        <p:spPr>
          <a:xfrm>
            <a:off x="-7058" y="0"/>
            <a:ext cx="6081885" cy="5143500"/>
          </a:xfrm>
          <a:custGeom>
            <a:avLst/>
            <a:gdLst>
              <a:gd name="connsiteX0" fmla="*/ 0 w 3125788"/>
              <a:gd name="connsiteY0" fmla="*/ 5143500 h 5143500"/>
              <a:gd name="connsiteX1" fmla="*/ 781447 w 3125788"/>
              <a:gd name="connsiteY1" fmla="*/ 0 h 5143500"/>
              <a:gd name="connsiteX2" fmla="*/ 2344341 w 3125788"/>
              <a:gd name="connsiteY2" fmla="*/ 0 h 5143500"/>
              <a:gd name="connsiteX3" fmla="*/ 3125788 w 3125788"/>
              <a:gd name="connsiteY3" fmla="*/ 5143500 h 5143500"/>
              <a:gd name="connsiteX4" fmla="*/ 0 w 3125788"/>
              <a:gd name="connsiteY4" fmla="*/ 5143500 h 5143500"/>
              <a:gd name="connsiteX0" fmla="*/ 0 w 6074828"/>
              <a:gd name="connsiteY0" fmla="*/ 5143500 h 5143500"/>
              <a:gd name="connsiteX1" fmla="*/ 781447 w 6074828"/>
              <a:gd name="connsiteY1" fmla="*/ 0 h 5143500"/>
              <a:gd name="connsiteX2" fmla="*/ 6074828 w 6074828"/>
              <a:gd name="connsiteY2" fmla="*/ 0 h 5143500"/>
              <a:gd name="connsiteX3" fmla="*/ 3125788 w 6074828"/>
              <a:gd name="connsiteY3" fmla="*/ 5143500 h 5143500"/>
              <a:gd name="connsiteX4" fmla="*/ 0 w 6074828"/>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132845 w 6081885"/>
              <a:gd name="connsiteY3" fmla="*/ 5143500 h 5143500"/>
              <a:gd name="connsiteX4" fmla="*/ 7057 w 6081885"/>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885" h="5143500">
                <a:moveTo>
                  <a:pt x="7057" y="5143500"/>
                </a:moveTo>
                <a:cubicBezTo>
                  <a:pt x="4705" y="3429000"/>
                  <a:pt x="2352" y="1714500"/>
                  <a:pt x="0" y="0"/>
                </a:cubicBezTo>
                <a:lnTo>
                  <a:pt x="6081885" y="0"/>
                </a:lnTo>
                <a:lnTo>
                  <a:pt x="3132845" y="5143500"/>
                </a:lnTo>
                <a:lnTo>
                  <a:pt x="7057" y="5143500"/>
                </a:lnTo>
                <a:close/>
              </a:path>
            </a:pathLst>
          </a:custGeom>
        </p:spPr>
        <p:txBody>
          <a:bodyPr/>
          <a:lstStyle/>
          <a:p>
            <a:r>
              <a:rPr lang="en-US"/>
              <a:t>Click icon to add picture</a:t>
            </a:r>
          </a:p>
        </p:txBody>
      </p:sp>
    </p:spTree>
    <p:custDataLst>
      <p:tags r:id="rId1"/>
    </p:custDataLst>
    <p:extLst>
      <p:ext uri="{BB962C8B-B14F-4D97-AF65-F5344CB8AC3E}">
        <p14:creationId xmlns:p14="http://schemas.microsoft.com/office/powerpoint/2010/main" val="196901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SAS - Blue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4484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image" Target="../media/image2.png"/><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ags" Target="../tags/tag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1" name="Freeform 80">
            <a:extLst>
              <a:ext uri="{FF2B5EF4-FFF2-40B4-BE49-F238E27FC236}">
                <a16:creationId xmlns:a16="http://schemas.microsoft.com/office/drawing/2014/main" id="{28E9C9DB-EB60-FD4A-AB5D-86A6DDF93363}"/>
              </a:ext>
            </a:extLst>
          </p:cNvPr>
          <p:cNvSpPr/>
          <p:nvPr/>
        </p:nvSpPr>
        <p:spPr>
          <a:xfrm>
            <a:off x="6717170"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72DA3650-6307-5742-A8B7-F65D2E045EF9}"/>
              </a:ext>
            </a:extLst>
          </p:cNvPr>
          <p:cNvSpPr/>
          <p:nvPr/>
        </p:nvSpPr>
        <p:spPr>
          <a:xfrm>
            <a:off x="6966332"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5D71E475-0C72-0A4B-9E83-D4F8682CCF9E}"/>
              </a:ext>
            </a:extLst>
          </p:cNvPr>
          <p:cNvSpPr/>
          <p:nvPr/>
        </p:nvSpPr>
        <p:spPr>
          <a:xfrm>
            <a:off x="7215493"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119E67ED-5612-6E4C-9FEB-97F8BF6D2FB2}"/>
              </a:ext>
            </a:extLst>
          </p:cNvPr>
          <p:cNvSpPr/>
          <p:nvPr/>
        </p:nvSpPr>
        <p:spPr>
          <a:xfrm>
            <a:off x="7464654"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F786CC9-2F25-734F-983E-AFCA587D626B}"/>
              </a:ext>
            </a:extLst>
          </p:cNvPr>
          <p:cNvSpPr/>
          <p:nvPr/>
        </p:nvSpPr>
        <p:spPr>
          <a:xfrm>
            <a:off x="6966332"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259F8CA0-60EE-8647-AF4F-6B77D6C4B963}"/>
              </a:ext>
            </a:extLst>
          </p:cNvPr>
          <p:cNvSpPr/>
          <p:nvPr/>
        </p:nvSpPr>
        <p:spPr>
          <a:xfrm>
            <a:off x="7464654"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F02A52DA-8B8C-264F-877F-42F66B1C30F6}"/>
              </a:ext>
            </a:extLst>
          </p:cNvPr>
          <p:cNvSpPr/>
          <p:nvPr/>
        </p:nvSpPr>
        <p:spPr>
          <a:xfrm rot="16753102">
            <a:off x="7713703" y="329004"/>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D2036A5F-121A-E149-BAB9-6E06E0E39343}"/>
              </a:ext>
            </a:extLst>
          </p:cNvPr>
          <p:cNvSpPr/>
          <p:nvPr/>
        </p:nvSpPr>
        <p:spPr>
          <a:xfrm>
            <a:off x="7464654"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BCF0DED3-D5D0-CF4A-9C2B-7DFE2A602AEE}"/>
              </a:ext>
            </a:extLst>
          </p:cNvPr>
          <p:cNvSpPr/>
          <p:nvPr/>
        </p:nvSpPr>
        <p:spPr>
          <a:xfrm rot="16753102">
            <a:off x="7713706" y="578170"/>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5B174D9-5533-0241-B420-5CDE83187945}"/>
              </a:ext>
            </a:extLst>
          </p:cNvPr>
          <p:cNvSpPr/>
          <p:nvPr/>
        </p:nvSpPr>
        <p:spPr>
          <a:xfrm>
            <a:off x="7962977"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E5E8A156-1317-3742-B05E-569311DF62A5}"/>
              </a:ext>
            </a:extLst>
          </p:cNvPr>
          <p:cNvSpPr/>
          <p:nvPr/>
        </p:nvSpPr>
        <p:spPr>
          <a:xfrm>
            <a:off x="8212138"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ED64574D-EFC6-364B-997D-3822C78B7DDA}"/>
              </a:ext>
            </a:extLst>
          </p:cNvPr>
          <p:cNvSpPr/>
          <p:nvPr/>
        </p:nvSpPr>
        <p:spPr>
          <a:xfrm>
            <a:off x="871046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E32684E-45ED-F540-B6E1-CA9A46C85404}"/>
              </a:ext>
            </a:extLst>
          </p:cNvPr>
          <p:cNvSpPr/>
          <p:nvPr/>
        </p:nvSpPr>
        <p:spPr>
          <a:xfrm>
            <a:off x="8461299"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AF9B900-34B5-D04E-A2B0-680BCAE79708}"/>
              </a:ext>
            </a:extLst>
          </p:cNvPr>
          <p:cNvSpPr/>
          <p:nvPr/>
        </p:nvSpPr>
        <p:spPr>
          <a:xfrm>
            <a:off x="8212138"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69BB02AA-00B1-4D4A-AFD8-68A4BE0B04FE}"/>
              </a:ext>
            </a:extLst>
          </p:cNvPr>
          <p:cNvSpPr/>
          <p:nvPr/>
        </p:nvSpPr>
        <p:spPr>
          <a:xfrm>
            <a:off x="8212138"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C04F0CC8-D44B-AB45-AA17-D3AD761A08A8}"/>
              </a:ext>
            </a:extLst>
          </p:cNvPr>
          <p:cNvSpPr/>
          <p:nvPr/>
        </p:nvSpPr>
        <p:spPr>
          <a:xfrm>
            <a:off x="8461299"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1773D5B2-17F9-3F4D-8BBE-C2EA05C60813}"/>
              </a:ext>
            </a:extLst>
          </p:cNvPr>
          <p:cNvSpPr/>
          <p:nvPr/>
        </p:nvSpPr>
        <p:spPr>
          <a:xfrm>
            <a:off x="8710461"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F398E671-8204-9D4A-B924-0745B00504F1}"/>
              </a:ext>
            </a:extLst>
          </p:cNvPr>
          <p:cNvSpPr/>
          <p:nvPr/>
        </p:nvSpPr>
        <p:spPr>
          <a:xfrm>
            <a:off x="8212138"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DA042452-BCFC-5F46-ABEF-0923CA3AF459}"/>
              </a:ext>
            </a:extLst>
          </p:cNvPr>
          <p:cNvSpPr/>
          <p:nvPr/>
        </p:nvSpPr>
        <p:spPr>
          <a:xfrm>
            <a:off x="8212138" y="107645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6351593-861B-E04C-B112-38D55ED1A2EE}"/>
              </a:ext>
            </a:extLst>
          </p:cNvPr>
          <p:cNvSpPr/>
          <p:nvPr/>
        </p:nvSpPr>
        <p:spPr>
          <a:xfrm>
            <a:off x="8698156" y="814990"/>
            <a:ext cx="124067" cy="124068"/>
          </a:xfrm>
          <a:custGeom>
            <a:avLst/>
            <a:gdLst>
              <a:gd name="connsiteX0" fmla="*/ 124068 w 124067"/>
              <a:gd name="connsiteY0" fmla="*/ 62034 h 124068"/>
              <a:gd name="connsiteX1" fmla="*/ 62034 w 124067"/>
              <a:gd name="connsiteY1" fmla="*/ 124069 h 124068"/>
              <a:gd name="connsiteX2" fmla="*/ 0 w 124067"/>
              <a:gd name="connsiteY2" fmla="*/ 62034 h 124068"/>
              <a:gd name="connsiteX3" fmla="*/ 62034 w 124067"/>
              <a:gd name="connsiteY3" fmla="*/ 0 h 124068"/>
              <a:gd name="connsiteX4" fmla="*/ 124068 w 124067"/>
              <a:gd name="connsiteY4" fmla="*/ 62034 h 12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7" h="124068">
                <a:moveTo>
                  <a:pt x="124068" y="62034"/>
                </a:moveTo>
                <a:cubicBezTo>
                  <a:pt x="124068" y="96295"/>
                  <a:pt x="96294" y="124069"/>
                  <a:pt x="62034" y="124069"/>
                </a:cubicBezTo>
                <a:cubicBezTo>
                  <a:pt x="27773" y="124069"/>
                  <a:pt x="0" y="96295"/>
                  <a:pt x="0" y="62034"/>
                </a:cubicBezTo>
                <a:cubicBezTo>
                  <a:pt x="0" y="27774"/>
                  <a:pt x="27773" y="0"/>
                  <a:pt x="62034" y="0"/>
                </a:cubicBezTo>
                <a:cubicBezTo>
                  <a:pt x="96294" y="0"/>
                  <a:pt x="124068" y="27774"/>
                  <a:pt x="124068" y="62034"/>
                </a:cubicBezTo>
                <a:close/>
              </a:path>
            </a:pathLst>
          </a:custGeom>
          <a:solidFill>
            <a:srgbClr val="5CB5FF">
              <a:alpha val="10000"/>
            </a:srgbClr>
          </a:solidFill>
          <a:ln w="2052"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D3399C5D-791D-8C43-8239-04E408AB56AA}"/>
              </a:ext>
            </a:extLst>
          </p:cNvPr>
          <p:cNvSpPr/>
          <p:nvPr/>
        </p:nvSpPr>
        <p:spPr>
          <a:xfrm>
            <a:off x="7962977"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99F779EA-6472-FF42-885F-A0B8DB934CC7}"/>
              </a:ext>
            </a:extLst>
          </p:cNvPr>
          <p:cNvSpPr/>
          <p:nvPr/>
        </p:nvSpPr>
        <p:spPr>
          <a:xfrm>
            <a:off x="7700999" y="66989"/>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C8CCAED-F8CD-AE4A-86B3-CF9C9523B962}"/>
              </a:ext>
            </a:extLst>
          </p:cNvPr>
          <p:cNvSpPr/>
          <p:nvPr/>
        </p:nvSpPr>
        <p:spPr>
          <a:xfrm>
            <a:off x="893450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7E879DF-EE44-AA45-AE05-DD5B4FA49205}"/>
              </a:ext>
            </a:extLst>
          </p:cNvPr>
          <p:cNvSpPr/>
          <p:nvPr/>
        </p:nvSpPr>
        <p:spPr>
          <a:xfrm>
            <a:off x="8934501"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285D0C28-DCE9-1946-93BF-94EBD76B7959}"/>
              </a:ext>
            </a:extLst>
          </p:cNvPr>
          <p:cNvSpPr/>
          <p:nvPr/>
        </p:nvSpPr>
        <p:spPr>
          <a:xfrm>
            <a:off x="1844259" y="4899787"/>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293133EB-DE7C-8D41-8FFA-DD26B577D8C1}"/>
              </a:ext>
            </a:extLst>
          </p:cNvPr>
          <p:cNvSpPr/>
          <p:nvPr/>
        </p:nvSpPr>
        <p:spPr>
          <a:xfrm>
            <a:off x="1595097"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34550379-B92D-8241-B540-0627AA0A921B}"/>
              </a:ext>
            </a:extLst>
          </p:cNvPr>
          <p:cNvSpPr/>
          <p:nvPr/>
        </p:nvSpPr>
        <p:spPr>
          <a:xfrm>
            <a:off x="1345936"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C33ECA2F-821B-5F44-80D3-EA291967F056}"/>
              </a:ext>
            </a:extLst>
          </p:cNvPr>
          <p:cNvSpPr/>
          <p:nvPr/>
        </p:nvSpPr>
        <p:spPr>
          <a:xfrm>
            <a:off x="1096775"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DF4643A6-1BE6-854C-9B0E-F821AD1BA95B}"/>
              </a:ext>
            </a:extLst>
          </p:cNvPr>
          <p:cNvSpPr/>
          <p:nvPr/>
        </p:nvSpPr>
        <p:spPr>
          <a:xfrm>
            <a:off x="1096775"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6EE82805-A90B-A042-95FE-EDAEC75607FC}"/>
              </a:ext>
            </a:extLst>
          </p:cNvPr>
          <p:cNvSpPr/>
          <p:nvPr/>
        </p:nvSpPr>
        <p:spPr>
          <a:xfrm>
            <a:off x="847614"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E0F43706-4963-5541-8BA1-5360C57199BD}"/>
              </a:ext>
            </a:extLst>
          </p:cNvPr>
          <p:cNvSpPr/>
          <p:nvPr/>
        </p:nvSpPr>
        <p:spPr>
          <a:xfrm>
            <a:off x="1096775"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9CF17A4F-24D1-414E-85A4-79CAB802EDFE}"/>
              </a:ext>
            </a:extLst>
          </p:cNvPr>
          <p:cNvSpPr/>
          <p:nvPr/>
        </p:nvSpPr>
        <p:spPr>
          <a:xfrm>
            <a:off x="847614"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F8D99D0D-2A3B-754A-909E-B11A8D9C982E}"/>
              </a:ext>
            </a:extLst>
          </p:cNvPr>
          <p:cNvSpPr/>
          <p:nvPr/>
        </p:nvSpPr>
        <p:spPr>
          <a:xfrm>
            <a:off x="598452" y="4899787"/>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7A063DF6-3D26-8746-96A9-A68F23AC46EB}"/>
              </a:ext>
            </a:extLst>
          </p:cNvPr>
          <p:cNvSpPr/>
          <p:nvPr/>
        </p:nvSpPr>
        <p:spPr>
          <a:xfrm>
            <a:off x="349291"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BFBD2FDE-BC73-8A4B-9055-8144DB5167A6}"/>
              </a:ext>
            </a:extLst>
          </p:cNvPr>
          <p:cNvSpPr/>
          <p:nvPr/>
        </p:nvSpPr>
        <p:spPr>
          <a:xfrm>
            <a:off x="100130"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F21114F7-8C53-0C46-8032-4A441EFEC029}"/>
              </a:ext>
            </a:extLst>
          </p:cNvPr>
          <p:cNvSpPr/>
          <p:nvPr/>
        </p:nvSpPr>
        <p:spPr>
          <a:xfrm>
            <a:off x="349291"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02624AF-2E76-4848-B378-0F6CA56E5D64}"/>
              </a:ext>
            </a:extLst>
          </p:cNvPr>
          <p:cNvSpPr/>
          <p:nvPr/>
        </p:nvSpPr>
        <p:spPr>
          <a:xfrm>
            <a:off x="349291"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8D92ACBB-C8A4-F041-8849-AA788332613E}"/>
              </a:ext>
            </a:extLst>
          </p:cNvPr>
          <p:cNvSpPr/>
          <p:nvPr/>
        </p:nvSpPr>
        <p:spPr>
          <a:xfrm>
            <a:off x="100130"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48879B34-D83A-D449-BC84-AF089636A307}"/>
              </a:ext>
            </a:extLst>
          </p:cNvPr>
          <p:cNvSpPr/>
          <p:nvPr/>
        </p:nvSpPr>
        <p:spPr>
          <a:xfrm>
            <a:off x="349291" y="4152298"/>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6C9D0334-9555-DC43-96F0-34E1A057E2AC}"/>
              </a:ext>
            </a:extLst>
          </p:cNvPr>
          <p:cNvSpPr/>
          <p:nvPr/>
        </p:nvSpPr>
        <p:spPr>
          <a:xfrm>
            <a:off x="349291" y="390313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85549F4-767E-C847-874B-3624FA050C9A}"/>
              </a:ext>
            </a:extLst>
          </p:cNvPr>
          <p:cNvSpPr/>
          <p:nvPr/>
        </p:nvSpPr>
        <p:spPr>
          <a:xfrm>
            <a:off x="598452" y="4152298"/>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E078AB53-08B6-5D4B-949A-B8FE2F42C2EB}"/>
              </a:ext>
            </a:extLst>
          </p:cNvPr>
          <p:cNvSpPr/>
          <p:nvPr/>
        </p:nvSpPr>
        <p:spPr>
          <a:xfrm>
            <a:off x="834797" y="4886970"/>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2" name="Title Placeholder 1"/>
          <p:cNvSpPr>
            <a:spLocks noGrp="1"/>
          </p:cNvSpPr>
          <p:nvPr>
            <p:ph type="title"/>
          </p:nvPr>
        </p:nvSpPr>
        <p:spPr>
          <a:xfrm>
            <a:off x="628650" y="273844"/>
            <a:ext cx="7886700" cy="457200"/>
          </a:xfrm>
          <a:prstGeom prst="rect">
            <a:avLst/>
          </a:prstGeom>
        </p:spPr>
        <p:txBody>
          <a:bodyPr vert="horz" lIns="91440" tIns="45720" rIns="91440" bIns="45720" rtlCol="0" anchor="ctr">
            <a:normAutofit/>
          </a:bodyPr>
          <a:lstStyle/>
          <a:p>
            <a:r>
              <a:rPr lang="en-US"/>
              <a:t>Click to edit Master title style</a:t>
            </a:r>
          </a:p>
        </p:txBody>
      </p:sp>
    </p:spTree>
    <p:custDataLst>
      <p:tags r:id="rId18"/>
    </p:custDataLst>
    <p:extLst>
      <p:ext uri="{BB962C8B-B14F-4D97-AF65-F5344CB8AC3E}">
        <p14:creationId xmlns:p14="http://schemas.microsoft.com/office/powerpoint/2010/main" val="30423165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98" r:id="rId10"/>
    <p:sldLayoutId id="2147483778" r:id="rId11"/>
    <p:sldLayoutId id="2147483779" r:id="rId12"/>
    <p:sldLayoutId id="2147483780" r:id="rId13"/>
    <p:sldLayoutId id="2147483795" r:id="rId14"/>
    <p:sldLayoutId id="2147483796" r:id="rId15"/>
    <p:sldLayoutId id="2147483797"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685800" rtl="0" eaLnBrk="1" latinLnBrk="0" hangingPunct="1">
        <a:lnSpc>
          <a:spcPct val="90000"/>
        </a:lnSpc>
        <a:spcBef>
          <a:spcPct val="0"/>
        </a:spcBef>
        <a:buNone/>
        <a:defRPr sz="2800" b="1" kern="1200">
          <a:solidFill>
            <a:schemeClr val="bg1"/>
          </a:solidFill>
          <a:latin typeface="+mn-lt"/>
          <a:ea typeface="+mj-ea"/>
          <a:cs typeface="+mj-cs"/>
        </a:defRPr>
      </a:lvl1pPr>
    </p:titleStyle>
    <p:bodyStyle>
      <a:lvl1pPr marL="182880" indent="-182880" algn="l" defTabSz="685800" rtl="0" eaLnBrk="1" latinLnBrk="0" hangingPunct="1">
        <a:lnSpc>
          <a:spcPct val="85000"/>
        </a:lnSpc>
        <a:spcBef>
          <a:spcPts val="800"/>
        </a:spcBef>
        <a:buFont typeface="Arial" panose="020B0604020202020204" pitchFamily="34" charset="0"/>
        <a:buChar char="•"/>
        <a:defRPr sz="2100" kern="1200">
          <a:solidFill>
            <a:schemeClr val="bg1"/>
          </a:solidFill>
          <a:latin typeface="+mj-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32010F-8301-433C-B0B4-B249A9403DAC}"/>
              </a:ext>
            </a:extLst>
          </p:cNvPr>
          <p:cNvSpPr/>
          <p:nvPr/>
        </p:nvSpPr>
        <p:spPr>
          <a:xfrm>
            <a:off x="0" y="4650624"/>
            <a:ext cx="9144000" cy="49287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a:extLst>
              <a:ext uri="{FF2B5EF4-FFF2-40B4-BE49-F238E27FC236}">
                <a16:creationId xmlns:a16="http://schemas.microsoft.com/office/drawing/2014/main" id="{50908C7C-E096-4B50-9AD8-7AF3F5E717FE}"/>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sp>
        <p:nvSpPr>
          <p:cNvPr id="17" name="TextBox 4">
            <a:extLst>
              <a:ext uri="{FF2B5EF4-FFF2-40B4-BE49-F238E27FC236}">
                <a16:creationId xmlns:a16="http://schemas.microsoft.com/office/drawing/2014/main" id="{1E37FEA7-CA51-4399-92F6-AB705B7FF650}"/>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grpSp>
        <p:nvGrpSpPr>
          <p:cNvPr id="205" name="Group 204">
            <a:extLst>
              <a:ext uri="{FF2B5EF4-FFF2-40B4-BE49-F238E27FC236}">
                <a16:creationId xmlns:a16="http://schemas.microsoft.com/office/drawing/2014/main" id="{CEEE07FD-FB9A-5146-86A7-7AE8BC7B637F}"/>
              </a:ext>
            </a:extLst>
          </p:cNvPr>
          <p:cNvGrpSpPr/>
          <p:nvPr/>
        </p:nvGrpSpPr>
        <p:grpSpPr>
          <a:xfrm>
            <a:off x="6717170" y="66989"/>
            <a:ext cx="2316790" cy="1108928"/>
            <a:chOff x="6717170" y="66989"/>
            <a:chExt cx="2316790" cy="1108928"/>
          </a:xfrm>
        </p:grpSpPr>
        <p:sp>
          <p:nvSpPr>
            <p:cNvPr id="81" name="Freeform 80">
              <a:extLst>
                <a:ext uri="{FF2B5EF4-FFF2-40B4-BE49-F238E27FC236}">
                  <a16:creationId xmlns:a16="http://schemas.microsoft.com/office/drawing/2014/main" id="{28E9C9DB-EB60-FD4A-AB5D-86A6DDF93363}"/>
                </a:ext>
              </a:extLst>
            </p:cNvPr>
            <p:cNvSpPr/>
            <p:nvPr/>
          </p:nvSpPr>
          <p:spPr>
            <a:xfrm>
              <a:off x="6717170"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72DA3650-6307-5742-A8B7-F65D2E045EF9}"/>
                </a:ext>
              </a:extLst>
            </p:cNvPr>
            <p:cNvSpPr/>
            <p:nvPr/>
          </p:nvSpPr>
          <p:spPr>
            <a:xfrm>
              <a:off x="6966332"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5D71E475-0C72-0A4B-9E83-D4F8682CCF9E}"/>
                </a:ext>
              </a:extLst>
            </p:cNvPr>
            <p:cNvSpPr/>
            <p:nvPr/>
          </p:nvSpPr>
          <p:spPr>
            <a:xfrm>
              <a:off x="7215493"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119E67ED-5612-6E4C-9FEB-97F8BF6D2FB2}"/>
                </a:ext>
              </a:extLst>
            </p:cNvPr>
            <p:cNvSpPr/>
            <p:nvPr/>
          </p:nvSpPr>
          <p:spPr>
            <a:xfrm>
              <a:off x="7464654"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F786CC9-2F25-734F-983E-AFCA587D626B}"/>
                </a:ext>
              </a:extLst>
            </p:cNvPr>
            <p:cNvSpPr/>
            <p:nvPr/>
          </p:nvSpPr>
          <p:spPr>
            <a:xfrm>
              <a:off x="6966332"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259F8CA0-60EE-8647-AF4F-6B77D6C4B963}"/>
                </a:ext>
              </a:extLst>
            </p:cNvPr>
            <p:cNvSpPr/>
            <p:nvPr/>
          </p:nvSpPr>
          <p:spPr>
            <a:xfrm>
              <a:off x="7464654"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F02A52DA-8B8C-264F-877F-42F66B1C30F6}"/>
                </a:ext>
              </a:extLst>
            </p:cNvPr>
            <p:cNvSpPr/>
            <p:nvPr/>
          </p:nvSpPr>
          <p:spPr>
            <a:xfrm rot="16753102">
              <a:off x="7713703" y="329004"/>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6000"/>
              </a:srgbClr>
            </a:solidFill>
            <a:ln w="2052"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D2036A5F-121A-E149-BAB9-6E06E0E39343}"/>
                </a:ext>
              </a:extLst>
            </p:cNvPr>
            <p:cNvSpPr/>
            <p:nvPr/>
          </p:nvSpPr>
          <p:spPr>
            <a:xfrm>
              <a:off x="7464654"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BCF0DED3-D5D0-CF4A-9C2B-7DFE2A602AEE}"/>
                </a:ext>
              </a:extLst>
            </p:cNvPr>
            <p:cNvSpPr/>
            <p:nvPr/>
          </p:nvSpPr>
          <p:spPr>
            <a:xfrm rot="16753102">
              <a:off x="7713706" y="578170"/>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4000"/>
              </a:srgbClr>
            </a:solidFill>
            <a:ln w="2052"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5B174D9-5533-0241-B420-5CDE83187945}"/>
                </a:ext>
              </a:extLst>
            </p:cNvPr>
            <p:cNvSpPr/>
            <p:nvPr/>
          </p:nvSpPr>
          <p:spPr>
            <a:xfrm>
              <a:off x="7962977"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E5E8A156-1317-3742-B05E-569311DF62A5}"/>
                </a:ext>
              </a:extLst>
            </p:cNvPr>
            <p:cNvSpPr/>
            <p:nvPr/>
          </p:nvSpPr>
          <p:spPr>
            <a:xfrm>
              <a:off x="8212138"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ED64574D-EFC6-364B-997D-3822C78B7DDA}"/>
                </a:ext>
              </a:extLst>
            </p:cNvPr>
            <p:cNvSpPr/>
            <p:nvPr/>
          </p:nvSpPr>
          <p:spPr>
            <a:xfrm>
              <a:off x="871046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E32684E-45ED-F540-B6E1-CA9A46C85404}"/>
                </a:ext>
              </a:extLst>
            </p:cNvPr>
            <p:cNvSpPr/>
            <p:nvPr/>
          </p:nvSpPr>
          <p:spPr>
            <a:xfrm>
              <a:off x="8461299"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AF9B900-34B5-D04E-A2B0-680BCAE79708}"/>
                </a:ext>
              </a:extLst>
            </p:cNvPr>
            <p:cNvSpPr/>
            <p:nvPr/>
          </p:nvSpPr>
          <p:spPr>
            <a:xfrm>
              <a:off x="8212138"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69BB02AA-00B1-4D4A-AFD8-68A4BE0B04FE}"/>
                </a:ext>
              </a:extLst>
            </p:cNvPr>
            <p:cNvSpPr/>
            <p:nvPr/>
          </p:nvSpPr>
          <p:spPr>
            <a:xfrm>
              <a:off x="8212138"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C04F0CC8-D44B-AB45-AA17-D3AD761A08A8}"/>
                </a:ext>
              </a:extLst>
            </p:cNvPr>
            <p:cNvSpPr/>
            <p:nvPr/>
          </p:nvSpPr>
          <p:spPr>
            <a:xfrm>
              <a:off x="8461299"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1773D5B2-17F9-3F4D-8BBE-C2EA05C60813}"/>
                </a:ext>
              </a:extLst>
            </p:cNvPr>
            <p:cNvSpPr/>
            <p:nvPr/>
          </p:nvSpPr>
          <p:spPr>
            <a:xfrm>
              <a:off x="8710461"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F398E671-8204-9D4A-B924-0745B00504F1}"/>
                </a:ext>
              </a:extLst>
            </p:cNvPr>
            <p:cNvSpPr/>
            <p:nvPr/>
          </p:nvSpPr>
          <p:spPr>
            <a:xfrm>
              <a:off x="8212138"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DA042452-BCFC-5F46-ABEF-0923CA3AF459}"/>
                </a:ext>
              </a:extLst>
            </p:cNvPr>
            <p:cNvSpPr/>
            <p:nvPr/>
          </p:nvSpPr>
          <p:spPr>
            <a:xfrm>
              <a:off x="8212138" y="107645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6351593-861B-E04C-B112-38D55ED1A2EE}"/>
                </a:ext>
              </a:extLst>
            </p:cNvPr>
            <p:cNvSpPr/>
            <p:nvPr/>
          </p:nvSpPr>
          <p:spPr>
            <a:xfrm>
              <a:off x="8698156" y="814990"/>
              <a:ext cx="124067" cy="124068"/>
            </a:xfrm>
            <a:custGeom>
              <a:avLst/>
              <a:gdLst>
                <a:gd name="connsiteX0" fmla="*/ 124068 w 124067"/>
                <a:gd name="connsiteY0" fmla="*/ 62034 h 124068"/>
                <a:gd name="connsiteX1" fmla="*/ 62034 w 124067"/>
                <a:gd name="connsiteY1" fmla="*/ 124069 h 124068"/>
                <a:gd name="connsiteX2" fmla="*/ 0 w 124067"/>
                <a:gd name="connsiteY2" fmla="*/ 62034 h 124068"/>
                <a:gd name="connsiteX3" fmla="*/ 62034 w 124067"/>
                <a:gd name="connsiteY3" fmla="*/ 0 h 124068"/>
                <a:gd name="connsiteX4" fmla="*/ 124068 w 124067"/>
                <a:gd name="connsiteY4" fmla="*/ 62034 h 12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7" h="124068">
                  <a:moveTo>
                    <a:pt x="124068" y="62034"/>
                  </a:moveTo>
                  <a:cubicBezTo>
                    <a:pt x="124068" y="96295"/>
                    <a:pt x="96294" y="124069"/>
                    <a:pt x="62034" y="124069"/>
                  </a:cubicBezTo>
                  <a:cubicBezTo>
                    <a:pt x="27773" y="124069"/>
                    <a:pt x="0" y="96295"/>
                    <a:pt x="0" y="62034"/>
                  </a:cubicBezTo>
                  <a:cubicBezTo>
                    <a:pt x="0" y="27774"/>
                    <a:pt x="27773" y="0"/>
                    <a:pt x="62034" y="0"/>
                  </a:cubicBezTo>
                  <a:cubicBezTo>
                    <a:pt x="96294" y="0"/>
                    <a:pt x="124068" y="27774"/>
                    <a:pt x="124068" y="62034"/>
                  </a:cubicBezTo>
                  <a:close/>
                </a:path>
              </a:pathLst>
            </a:custGeom>
            <a:solidFill>
              <a:srgbClr val="5CB5FF">
                <a:alpha val="24000"/>
              </a:srgbClr>
            </a:solidFill>
            <a:ln w="2052"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D3399C5D-791D-8C43-8239-04E408AB56AA}"/>
                </a:ext>
              </a:extLst>
            </p:cNvPr>
            <p:cNvSpPr/>
            <p:nvPr/>
          </p:nvSpPr>
          <p:spPr>
            <a:xfrm>
              <a:off x="7962977"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99F779EA-6472-FF42-885F-A0B8DB934CC7}"/>
                </a:ext>
              </a:extLst>
            </p:cNvPr>
            <p:cNvSpPr/>
            <p:nvPr/>
          </p:nvSpPr>
          <p:spPr>
            <a:xfrm>
              <a:off x="7700999" y="66989"/>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3000"/>
              </a:srgbClr>
            </a:solidFill>
            <a:ln w="2052"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C8CCAED-F8CD-AE4A-86B3-CF9C9523B962}"/>
                </a:ext>
              </a:extLst>
            </p:cNvPr>
            <p:cNvSpPr/>
            <p:nvPr/>
          </p:nvSpPr>
          <p:spPr>
            <a:xfrm>
              <a:off x="893450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7E879DF-EE44-AA45-AE05-DD5B4FA49205}"/>
                </a:ext>
              </a:extLst>
            </p:cNvPr>
            <p:cNvSpPr/>
            <p:nvPr/>
          </p:nvSpPr>
          <p:spPr>
            <a:xfrm>
              <a:off x="8934501"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5000"/>
              </a:srgbClr>
            </a:solidFill>
            <a:ln w="2052" cap="flat">
              <a:noFill/>
              <a:prstDash val="solid"/>
              <a:miter/>
            </a:ln>
          </p:spPr>
          <p:txBody>
            <a:bodyPr rtlCol="0" anchor="ctr"/>
            <a:lstStyle/>
            <a:p>
              <a:endParaRPr lang="en-US"/>
            </a:p>
          </p:txBody>
        </p:sp>
      </p:grpSp>
      <p:grpSp>
        <p:nvGrpSpPr>
          <p:cNvPr id="204" name="Group 203">
            <a:extLst>
              <a:ext uri="{FF2B5EF4-FFF2-40B4-BE49-F238E27FC236}">
                <a16:creationId xmlns:a16="http://schemas.microsoft.com/office/drawing/2014/main" id="{98C6D2D3-238B-EB4D-B8B4-6CA49DB6AA18}"/>
              </a:ext>
            </a:extLst>
          </p:cNvPr>
          <p:cNvGrpSpPr/>
          <p:nvPr/>
        </p:nvGrpSpPr>
        <p:grpSpPr>
          <a:xfrm>
            <a:off x="100130" y="3903136"/>
            <a:ext cx="1843588" cy="1108928"/>
            <a:chOff x="92670" y="3892522"/>
            <a:chExt cx="1843588" cy="1108928"/>
          </a:xfrm>
        </p:grpSpPr>
        <p:sp>
          <p:nvSpPr>
            <p:cNvPr id="178" name="Freeform 177">
              <a:extLst>
                <a:ext uri="{FF2B5EF4-FFF2-40B4-BE49-F238E27FC236}">
                  <a16:creationId xmlns:a16="http://schemas.microsoft.com/office/drawing/2014/main" id="{285D0C28-DCE9-1946-93BF-94EBD76B7959}"/>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293133EB-DE7C-8D41-8FFA-DD26B577D8C1}"/>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34550379-B92D-8241-B540-0627AA0A921B}"/>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C33ECA2F-821B-5F44-80D3-EA291967F056}"/>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DF4643A6-1BE6-854C-9B0E-F821AD1BA95B}"/>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6EE82805-A90B-A042-95FE-EDAEC75607FC}"/>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E0F43706-4963-5541-8BA1-5360C57199BD}"/>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9CF17A4F-24D1-414E-85A4-79CAB802EDFE}"/>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F8D99D0D-2A3B-754A-909E-B11A8D9C982E}"/>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7A063DF6-3D26-8746-96A9-A68F23AC46EB}"/>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BFBD2FDE-BC73-8A4B-9055-8144DB5167A6}"/>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F21114F7-8C53-0C46-8032-4A441EFEC029}"/>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02624AF-2E76-4848-B378-0F6CA56E5D64}"/>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8D92ACBB-C8A4-F041-8849-AA788332613E}"/>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48879B34-D83A-D449-BC84-AF089636A307}"/>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6C9D0334-9555-DC43-96F0-34E1A057E2AC}"/>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85549F4-767E-C847-874B-3624FA050C9A}"/>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E078AB53-08B6-5D4B-949A-B8FE2F42C2EB}"/>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2" name="Title Placeholder 1"/>
          <p:cNvSpPr>
            <a:spLocks noGrp="1"/>
          </p:cNvSpPr>
          <p:nvPr>
            <p:ph type="title"/>
          </p:nvPr>
        </p:nvSpPr>
        <p:spPr>
          <a:xfrm>
            <a:off x="628650" y="273844"/>
            <a:ext cx="7886700" cy="457200"/>
          </a:xfrm>
          <a:prstGeom prst="rect">
            <a:avLst/>
          </a:prstGeom>
        </p:spPr>
        <p:txBody>
          <a:bodyPr vert="horz" lIns="91440" tIns="45720" rIns="91440" bIns="45720" rtlCol="0" anchor="ctr">
            <a:normAutofit/>
          </a:bodyPr>
          <a:lstStyle/>
          <a:p>
            <a:r>
              <a:rPr lang="en-US"/>
              <a:t>Click to edit Master title style</a:t>
            </a:r>
          </a:p>
        </p:txBody>
      </p:sp>
      <p:sp>
        <p:nvSpPr>
          <p:cNvPr id="50" name="TextBox 3">
            <a:extLst>
              <a:ext uri="{FF2B5EF4-FFF2-40B4-BE49-F238E27FC236}">
                <a16:creationId xmlns:a16="http://schemas.microsoft.com/office/drawing/2014/main" id="{C88B77EA-AF9E-4DC9-A94D-E41E58552877}"/>
              </a:ext>
            </a:extLst>
          </p:cNvPr>
          <p:cNvSpPr txBox="1"/>
          <p:nvPr/>
        </p:nvSpPr>
        <p:spPr>
          <a:xfrm>
            <a:off x="2230628" y="4679818"/>
            <a:ext cx="4673600" cy="297454"/>
          </a:xfrm>
          <a:prstGeom prst="rect">
            <a:avLst/>
          </a:prstGeom>
          <a:noFill/>
        </p:spPr>
        <p:txBody>
          <a:bodyPr wrap="square" rtlCol="0" anchor="ctr">
            <a:spAutoFit/>
          </a:bodyPr>
          <a:lstStyle/>
          <a:p>
            <a:pPr algn="ctr" defTabSz="243834"/>
            <a:r>
              <a:rPr lang="en-US" sz="1333" b="0" cap="all" spc="0" baseline="0" dirty="0">
                <a:solidFill>
                  <a:schemeClr val="bg1"/>
                </a:solidFill>
                <a:latin typeface="+mn-lt"/>
                <a:cs typeface="Arial" pitchFamily="34" charset="0"/>
              </a:rPr>
              <a:t>CONFIDENTIAL  •  DO NOT DISCLOSE</a:t>
            </a:r>
          </a:p>
        </p:txBody>
      </p:sp>
    </p:spTree>
    <p:custDataLst>
      <p:tags r:id="rId14"/>
    </p:custDataLst>
    <p:extLst>
      <p:ext uri="{BB962C8B-B14F-4D97-AF65-F5344CB8AC3E}">
        <p14:creationId xmlns:p14="http://schemas.microsoft.com/office/powerpoint/2010/main" val="1920175717"/>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94" r:id="rId8"/>
    <p:sldLayoutId id="2147483790" r:id="rId9"/>
    <p:sldLayoutId id="2147483791" r:id="rId10"/>
    <p:sldLayoutId id="2147483792" r:id="rId11"/>
    <p:sldLayoutId id="2147483793"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685800" rtl="0" eaLnBrk="1" latinLnBrk="0" hangingPunct="1">
        <a:lnSpc>
          <a:spcPct val="90000"/>
        </a:lnSpc>
        <a:spcBef>
          <a:spcPct val="0"/>
        </a:spcBef>
        <a:buNone/>
        <a:defRPr sz="2800" b="1" kern="1200">
          <a:solidFill>
            <a:schemeClr val="bg1"/>
          </a:solidFill>
          <a:latin typeface="+mn-lt"/>
          <a:ea typeface="+mj-ea"/>
          <a:cs typeface="+mj-cs"/>
        </a:defRPr>
      </a:lvl1pPr>
    </p:titleStyle>
    <p:bodyStyle>
      <a:lvl1pPr marL="182880" indent="-182880" algn="l" defTabSz="685800" rtl="0" eaLnBrk="1" latinLnBrk="0" hangingPunct="1">
        <a:lnSpc>
          <a:spcPct val="85000"/>
        </a:lnSpc>
        <a:spcBef>
          <a:spcPts val="800"/>
        </a:spcBef>
        <a:buFont typeface="Arial" panose="020B0604020202020204" pitchFamily="34" charset="0"/>
        <a:buChar char="•"/>
        <a:defRPr sz="2100" kern="1200">
          <a:solidFill>
            <a:schemeClr val="bg1"/>
          </a:solidFill>
          <a:latin typeface="+mj-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6.svg"/><Relationship Id="rId11" Type="http://schemas.openxmlformats.org/officeDocument/2006/relationships/image" Target="../media/image21.sv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svg"/><Relationship Id="rId9" Type="http://schemas.openxmlformats.org/officeDocument/2006/relationships/image" Target="../media/image19.sv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22.emf"/><Relationship Id="rId5" Type="http://schemas.openxmlformats.org/officeDocument/2006/relationships/package" Target="../embeddings/Microsoft_Excel_Worksheet.xlsx"/><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sv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svg"/></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40.svg"/></Relationships>
</file>

<file path=ppt/slides/_rels/slide3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42.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47.svg"/><Relationship Id="rId4"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hyperlink" Target="https://openedu.ru/course/hse/TEXT" TargetMode="External"/><Relationship Id="rId5" Type="http://schemas.openxmlformats.org/officeDocument/2006/relationships/image" Target="../media/image51.png"/><Relationship Id="rId4" Type="http://schemas.openxmlformats.org/officeDocument/2006/relationships/image" Target="../media/image50.sv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web.stanford.edu/~jurafsky/slp3" TargetMode="Externa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eb.stanford.edu/class/cs224n" TargetMode="Externa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922E20-F83F-47CA-BD3B-A363F79934CB}"/>
              </a:ext>
            </a:extLst>
          </p:cNvPr>
          <p:cNvSpPr>
            <a:spLocks noGrp="1"/>
          </p:cNvSpPr>
          <p:nvPr>
            <p:ph type="body" sz="quarter" idx="10"/>
          </p:nvPr>
        </p:nvSpPr>
        <p:spPr/>
        <p:txBody>
          <a:bodyPr/>
          <a:lstStyle/>
          <a:p>
            <a:r>
              <a:rPr lang="ru-RU" dirty="0"/>
              <a:t>Текстовая аналитика в бизнесе</a:t>
            </a:r>
            <a:endParaRPr lang="en-US" dirty="0"/>
          </a:p>
        </p:txBody>
      </p:sp>
      <p:sp>
        <p:nvSpPr>
          <p:cNvPr id="5" name="Text Placeholder 3">
            <a:extLst>
              <a:ext uri="{FF2B5EF4-FFF2-40B4-BE49-F238E27FC236}">
                <a16:creationId xmlns:a16="http://schemas.microsoft.com/office/drawing/2014/main" id="{1401465C-5239-4741-9B70-C1C79C791C11}"/>
              </a:ext>
            </a:extLst>
          </p:cNvPr>
          <p:cNvSpPr txBox="1">
            <a:spLocks/>
          </p:cNvSpPr>
          <p:nvPr/>
        </p:nvSpPr>
        <p:spPr>
          <a:xfrm>
            <a:off x="1653871" y="3621107"/>
            <a:ext cx="7085179" cy="461665"/>
          </a:xfrm>
          <a:prstGeom prst="rect">
            <a:avLst/>
          </a:prstGeom>
        </p:spPr>
        <p:txBody>
          <a:bodyPr vert="horz" wrap="square" lIns="91440" tIns="45720" rIns="91440" bIns="45720" rtlCol="0" anchor="t" anchorCtr="0">
            <a:spAutoFit/>
          </a:bodyPr>
          <a:lstStyle>
            <a:lvl1pPr marL="0" indent="-182880" algn="l" defTabSz="365760" rtl="0" eaLnBrk="1" latinLnBrk="0" hangingPunct="1">
              <a:lnSpc>
                <a:spcPct val="85000"/>
              </a:lnSpc>
              <a:spcBef>
                <a:spcPts val="800"/>
              </a:spcBef>
              <a:spcAft>
                <a:spcPts val="0"/>
              </a:spcAft>
              <a:buClr>
                <a:schemeClr val="accent1"/>
              </a:buClr>
              <a:buSzPct val="80000"/>
              <a:buFont typeface="Arial" pitchFamily="34" charset="0"/>
              <a:buNone/>
              <a:defRPr sz="2000" b="0" kern="1200" cap="none" baseline="0">
                <a:solidFill>
                  <a:schemeClr val="bg1"/>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a:lnSpc>
                <a:spcPct val="100000"/>
              </a:lnSpc>
            </a:pPr>
            <a:r>
              <a:rPr lang="ru-RU" sz="1200" dirty="0">
                <a:latin typeface="AvenirNextforSAS Light" panose="020B0403020202020204" pitchFamily="34" charset="0"/>
              </a:rPr>
              <a:t>Алексей Пятов</a:t>
            </a:r>
            <a:br>
              <a:rPr lang="en-US" sz="1200" dirty="0">
                <a:solidFill>
                  <a:schemeClr val="accent1">
                    <a:lumMod val="60000"/>
                    <a:lumOff val="40000"/>
                  </a:schemeClr>
                </a:solidFill>
                <a:latin typeface="AvenirNextforSAS Light" panose="020B0403020202020204" pitchFamily="34" charset="0"/>
              </a:rPr>
            </a:br>
            <a:r>
              <a:rPr lang="ru-RU" sz="1200" dirty="0">
                <a:latin typeface="AvenirNextforSAS Light" panose="020B0403020202020204" pitchFamily="34" charset="0"/>
              </a:rPr>
              <a:t>Екатерина </a:t>
            </a:r>
            <a:r>
              <a:rPr lang="ru-RU" sz="1200" dirty="0" err="1">
                <a:latin typeface="AvenirNextforSAS Light" panose="020B0403020202020204" pitchFamily="34" charset="0"/>
              </a:rPr>
              <a:t>Ельмикеева</a:t>
            </a:r>
            <a:r>
              <a:rPr lang="ru-RU" sz="1200" dirty="0">
                <a:latin typeface="AvenirNextforSAS Light" panose="020B0403020202020204" pitchFamily="34" charset="0"/>
              </a:rPr>
              <a:t> </a:t>
            </a:r>
          </a:p>
        </p:txBody>
      </p:sp>
    </p:spTree>
    <p:extLst>
      <p:ext uri="{BB962C8B-B14F-4D97-AF65-F5344CB8AC3E}">
        <p14:creationId xmlns:p14="http://schemas.microsoft.com/office/powerpoint/2010/main" val="244700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5">
            <a:extLst>
              <a:ext uri="{FF2B5EF4-FFF2-40B4-BE49-F238E27FC236}">
                <a16:creationId xmlns:a16="http://schemas.microsoft.com/office/drawing/2014/main" id="{D1F0F8C4-F003-4A7F-8EB8-411E76ACB702}"/>
              </a:ext>
            </a:extLst>
          </p:cNvPr>
          <p:cNvSpPr>
            <a:spLocks noGrp="1"/>
          </p:cNvSpPr>
          <p:nvPr>
            <p:ph type="title"/>
          </p:nvPr>
        </p:nvSpPr>
        <p:spPr/>
        <p:txBody>
          <a:bodyPr>
            <a:normAutofit fontScale="90000"/>
          </a:bodyPr>
          <a:lstStyle/>
          <a:p>
            <a:r>
              <a:rPr lang="ru-RU" dirty="0"/>
              <a:t>Текстовая аналитика в бизнесе прежде всего решает задачу извлечения релевантной информации</a:t>
            </a:r>
          </a:p>
        </p:txBody>
      </p:sp>
      <p:sp>
        <p:nvSpPr>
          <p:cNvPr id="66" name="Rectangle: Rounded Corners 65">
            <a:extLst>
              <a:ext uri="{FF2B5EF4-FFF2-40B4-BE49-F238E27FC236}">
                <a16:creationId xmlns:a16="http://schemas.microsoft.com/office/drawing/2014/main" id="{051FA919-908E-424B-8000-C12EE7064A81}"/>
              </a:ext>
            </a:extLst>
          </p:cNvPr>
          <p:cNvSpPr/>
          <p:nvPr/>
        </p:nvSpPr>
        <p:spPr>
          <a:xfrm>
            <a:off x="7048635" y="1061395"/>
            <a:ext cx="1800000" cy="288000"/>
          </a:xfrm>
          <a:prstGeom prst="roundRect">
            <a:avLst/>
          </a:prstGeom>
          <a:solidFill>
            <a:srgbClr val="DB3856"/>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1200" b="0" i="0" u="none" strike="noStrike" kern="0" cap="none" spc="0" normalizeH="0" baseline="0" noProof="0">
                <a:ln>
                  <a:noFill/>
                </a:ln>
                <a:solidFill>
                  <a:srgbClr val="FFFFFF"/>
                </a:solidFill>
                <a:effectLst/>
                <a:uLnTx/>
                <a:uFillTx/>
                <a:latin typeface="Calibri Light"/>
                <a:ea typeface="+mn-ea"/>
                <a:cs typeface="+mn-cs"/>
              </a:rPr>
              <a:t>Интернет: негатив</a:t>
            </a:r>
          </a:p>
        </p:txBody>
      </p:sp>
      <p:sp>
        <p:nvSpPr>
          <p:cNvPr id="67" name="Rectangle: Rounded Corners 66">
            <a:extLst>
              <a:ext uri="{FF2B5EF4-FFF2-40B4-BE49-F238E27FC236}">
                <a16:creationId xmlns:a16="http://schemas.microsoft.com/office/drawing/2014/main" id="{9B7643AC-31D2-496C-B458-8E902F7F72B8}"/>
              </a:ext>
            </a:extLst>
          </p:cNvPr>
          <p:cNvSpPr/>
          <p:nvPr/>
        </p:nvSpPr>
        <p:spPr>
          <a:xfrm>
            <a:off x="7048635" y="1426366"/>
            <a:ext cx="1800000" cy="288000"/>
          </a:xfrm>
          <a:prstGeom prst="roundRect">
            <a:avLst/>
          </a:prstGeom>
          <a:solidFill>
            <a:srgbClr val="DB3856"/>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1200" b="0" i="0" u="none" strike="noStrike" kern="0" cap="none" spc="0" normalizeH="0" baseline="0" noProof="0">
                <a:ln>
                  <a:noFill/>
                </a:ln>
                <a:solidFill>
                  <a:srgbClr val="FFFFFF"/>
                </a:solidFill>
                <a:effectLst/>
                <a:uLnTx/>
                <a:uFillTx/>
                <a:latin typeface="Calibri Light"/>
                <a:ea typeface="+mn-ea"/>
                <a:cs typeface="+mn-cs"/>
              </a:rPr>
              <a:t>Связь: негатив</a:t>
            </a:r>
          </a:p>
        </p:txBody>
      </p:sp>
      <p:sp>
        <p:nvSpPr>
          <p:cNvPr id="68" name="Rectangle: Rounded Corners 67">
            <a:extLst>
              <a:ext uri="{FF2B5EF4-FFF2-40B4-BE49-F238E27FC236}">
                <a16:creationId xmlns:a16="http://schemas.microsoft.com/office/drawing/2014/main" id="{E4D87763-247D-495C-9EA8-45B5420C2592}"/>
              </a:ext>
            </a:extLst>
          </p:cNvPr>
          <p:cNvSpPr/>
          <p:nvPr/>
        </p:nvSpPr>
        <p:spPr>
          <a:xfrm>
            <a:off x="7048634" y="4346131"/>
            <a:ext cx="1800000" cy="288000"/>
          </a:xfrm>
          <a:prstGeom prst="roundRect">
            <a:avLst/>
          </a:prstGeom>
          <a:solidFill>
            <a:srgbClr val="FFCC32"/>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1200" b="0" i="0" u="none" strike="noStrike" kern="0" cap="none" spc="0" normalizeH="0" baseline="0" noProof="0">
                <a:ln>
                  <a:noFill/>
                </a:ln>
                <a:solidFill>
                  <a:srgbClr val="000000"/>
                </a:solidFill>
                <a:effectLst/>
                <a:uLnTx/>
                <a:uFillTx/>
                <a:latin typeface="Calibri Light"/>
                <a:ea typeface="+mn-ea"/>
                <a:cs typeface="+mn-cs"/>
              </a:rPr>
              <a:t>Давний клиент</a:t>
            </a:r>
          </a:p>
        </p:txBody>
      </p:sp>
      <p:sp>
        <p:nvSpPr>
          <p:cNvPr id="69" name="Rectangle: Rounded Corners 68">
            <a:extLst>
              <a:ext uri="{FF2B5EF4-FFF2-40B4-BE49-F238E27FC236}">
                <a16:creationId xmlns:a16="http://schemas.microsoft.com/office/drawing/2014/main" id="{869BF1C6-85E9-488C-9B18-30C29553FF99}"/>
              </a:ext>
            </a:extLst>
          </p:cNvPr>
          <p:cNvSpPr/>
          <p:nvPr/>
        </p:nvSpPr>
        <p:spPr>
          <a:xfrm>
            <a:off x="7048634" y="3616192"/>
            <a:ext cx="1800000" cy="288000"/>
          </a:xfrm>
          <a:prstGeom prst="roundRect">
            <a:avLst/>
          </a:prstGeom>
          <a:solidFill>
            <a:srgbClr val="5091CD"/>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1200" b="0" i="0" u="none" strike="noStrike" kern="0" cap="none" spc="0" normalizeH="0" baseline="0" noProof="0">
                <a:ln>
                  <a:noFill/>
                </a:ln>
                <a:solidFill>
                  <a:srgbClr val="FFFFFF"/>
                </a:solidFill>
                <a:effectLst/>
                <a:uLnTx/>
                <a:uFillTx/>
                <a:latin typeface="Calibri Light"/>
                <a:ea typeface="+mn-ea"/>
                <a:cs typeface="+mn-cs"/>
              </a:rPr>
              <a:t>Коммуникация: КЦ</a:t>
            </a:r>
          </a:p>
        </p:txBody>
      </p:sp>
      <p:sp>
        <p:nvSpPr>
          <p:cNvPr id="70" name="Rectangle: Rounded Corners 69">
            <a:extLst>
              <a:ext uri="{FF2B5EF4-FFF2-40B4-BE49-F238E27FC236}">
                <a16:creationId xmlns:a16="http://schemas.microsoft.com/office/drawing/2014/main" id="{0BF0090C-2544-42BD-8DFD-7D054C9C5BCB}"/>
              </a:ext>
            </a:extLst>
          </p:cNvPr>
          <p:cNvSpPr/>
          <p:nvPr/>
        </p:nvSpPr>
        <p:spPr>
          <a:xfrm>
            <a:off x="7048634" y="2156308"/>
            <a:ext cx="1800000" cy="288000"/>
          </a:xfrm>
          <a:prstGeom prst="roundRect">
            <a:avLst/>
          </a:prstGeom>
          <a:solidFill>
            <a:srgbClr val="DB3856"/>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1100" b="0" i="0" u="none" strike="noStrike" kern="0" cap="none" spc="0" normalizeH="0" baseline="0" noProof="0">
                <a:ln>
                  <a:noFill/>
                </a:ln>
                <a:solidFill>
                  <a:srgbClr val="FFFFFF"/>
                </a:solidFill>
                <a:effectLst/>
                <a:uLnTx/>
                <a:uFillTx/>
                <a:latin typeface="Calibri Light"/>
                <a:ea typeface="+mn-ea"/>
                <a:cs typeface="+mn-cs"/>
              </a:rPr>
              <a:t>Контакт-центр: проблема</a:t>
            </a:r>
          </a:p>
        </p:txBody>
      </p:sp>
      <p:sp>
        <p:nvSpPr>
          <p:cNvPr id="71" name="Rectangle: Rounded Corners 70">
            <a:extLst>
              <a:ext uri="{FF2B5EF4-FFF2-40B4-BE49-F238E27FC236}">
                <a16:creationId xmlns:a16="http://schemas.microsoft.com/office/drawing/2014/main" id="{AABA7547-E789-40C4-B48A-F63AD61C1F96}"/>
              </a:ext>
            </a:extLst>
          </p:cNvPr>
          <p:cNvSpPr/>
          <p:nvPr/>
        </p:nvSpPr>
        <p:spPr>
          <a:xfrm>
            <a:off x="7048634" y="2521279"/>
            <a:ext cx="1800000" cy="288000"/>
          </a:xfrm>
          <a:prstGeom prst="roundRect">
            <a:avLst/>
          </a:prstGeom>
          <a:solidFill>
            <a:srgbClr val="DB3856"/>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1200" b="0" i="0" u="none" strike="noStrike" kern="0" cap="none" spc="0" normalizeH="0" baseline="0" noProof="0">
                <a:ln>
                  <a:noFill/>
                </a:ln>
                <a:solidFill>
                  <a:srgbClr val="FFFFFF"/>
                </a:solidFill>
                <a:effectLst/>
                <a:uLnTx/>
                <a:uFillTx/>
                <a:latin typeface="Calibri Light"/>
                <a:ea typeface="+mn-ea"/>
                <a:cs typeface="+mn-cs"/>
              </a:rPr>
              <a:t>Брак продукта</a:t>
            </a:r>
          </a:p>
        </p:txBody>
      </p:sp>
      <p:sp>
        <p:nvSpPr>
          <p:cNvPr id="72" name="Rectangle: Rounded Corners 71">
            <a:extLst>
              <a:ext uri="{FF2B5EF4-FFF2-40B4-BE49-F238E27FC236}">
                <a16:creationId xmlns:a16="http://schemas.microsoft.com/office/drawing/2014/main" id="{A5EB4414-EC4B-4F7D-B1F9-7B37354F83EC}"/>
              </a:ext>
            </a:extLst>
          </p:cNvPr>
          <p:cNvSpPr/>
          <p:nvPr/>
        </p:nvSpPr>
        <p:spPr>
          <a:xfrm>
            <a:off x="7048634" y="3251221"/>
            <a:ext cx="1800000" cy="288000"/>
          </a:xfrm>
          <a:prstGeom prst="roundRect">
            <a:avLst/>
          </a:prstGeom>
          <a:solidFill>
            <a:srgbClr val="5091CD"/>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1100" b="0" i="0" u="none" strike="noStrike" kern="0" cap="none" spc="0" normalizeH="0" baseline="0" noProof="0">
                <a:ln>
                  <a:noFill/>
                </a:ln>
                <a:solidFill>
                  <a:srgbClr val="FFFFFF"/>
                </a:solidFill>
                <a:effectLst/>
                <a:uLnTx/>
                <a:uFillTx/>
                <a:latin typeface="Calibri Light"/>
                <a:ea typeface="+mn-ea"/>
                <a:cs typeface="+mn-cs"/>
              </a:rPr>
              <a:t>Обращение к детализации</a:t>
            </a:r>
          </a:p>
        </p:txBody>
      </p:sp>
      <p:sp>
        <p:nvSpPr>
          <p:cNvPr id="73" name="Rectangle: Rounded Corners 72">
            <a:extLst>
              <a:ext uri="{FF2B5EF4-FFF2-40B4-BE49-F238E27FC236}">
                <a16:creationId xmlns:a16="http://schemas.microsoft.com/office/drawing/2014/main" id="{01392528-2915-426F-8C77-7D8F4D2604FE}"/>
              </a:ext>
            </a:extLst>
          </p:cNvPr>
          <p:cNvSpPr/>
          <p:nvPr/>
        </p:nvSpPr>
        <p:spPr>
          <a:xfrm>
            <a:off x="7048634" y="1791337"/>
            <a:ext cx="1800000" cy="288000"/>
          </a:xfrm>
          <a:prstGeom prst="roundRect">
            <a:avLst/>
          </a:prstGeom>
          <a:solidFill>
            <a:srgbClr val="DB3856"/>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1100" b="0" i="0" u="none" strike="noStrike" kern="0" cap="none" spc="0" normalizeH="0" baseline="0" noProof="0">
                <a:ln>
                  <a:noFill/>
                </a:ln>
                <a:solidFill>
                  <a:srgbClr val="FFFFFF"/>
                </a:solidFill>
                <a:effectLst/>
                <a:uLnTx/>
                <a:uFillTx/>
                <a:latin typeface="Calibri Light"/>
                <a:ea typeface="+mn-ea"/>
                <a:cs typeface="+mn-cs"/>
              </a:rPr>
              <a:t>Общая негативная оценка</a:t>
            </a:r>
          </a:p>
        </p:txBody>
      </p:sp>
      <p:sp>
        <p:nvSpPr>
          <p:cNvPr id="74" name="Rectangle: Rounded Corners 73">
            <a:extLst>
              <a:ext uri="{FF2B5EF4-FFF2-40B4-BE49-F238E27FC236}">
                <a16:creationId xmlns:a16="http://schemas.microsoft.com/office/drawing/2014/main" id="{3E83E3F3-E70C-4419-8C7E-C8C30AE62470}"/>
              </a:ext>
            </a:extLst>
          </p:cNvPr>
          <p:cNvSpPr/>
          <p:nvPr/>
        </p:nvSpPr>
        <p:spPr>
          <a:xfrm>
            <a:off x="7048634" y="3981163"/>
            <a:ext cx="1800000" cy="288000"/>
          </a:xfrm>
          <a:prstGeom prst="roundRect">
            <a:avLst/>
          </a:prstGeom>
          <a:solidFill>
            <a:srgbClr val="FFCC32"/>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1200" b="0" i="0" u="none" strike="noStrike" kern="0" cap="none" spc="0" normalizeH="0" baseline="0" noProof="0">
                <a:ln>
                  <a:noFill/>
                </a:ln>
                <a:solidFill>
                  <a:srgbClr val="000000"/>
                </a:solidFill>
                <a:effectLst/>
                <a:uLnTx/>
                <a:uFillTx/>
                <a:latin typeface="Calibri Light"/>
                <a:ea typeface="+mn-ea"/>
                <a:cs typeface="+mn-cs"/>
              </a:rPr>
              <a:t>Смена оператора</a:t>
            </a:r>
          </a:p>
        </p:txBody>
      </p:sp>
      <p:sp>
        <p:nvSpPr>
          <p:cNvPr id="75" name="Rectangle: Rounded Corners 74">
            <a:extLst>
              <a:ext uri="{FF2B5EF4-FFF2-40B4-BE49-F238E27FC236}">
                <a16:creationId xmlns:a16="http://schemas.microsoft.com/office/drawing/2014/main" id="{BE4F5833-2DF2-42DC-9C04-376B11C22680}"/>
              </a:ext>
            </a:extLst>
          </p:cNvPr>
          <p:cNvSpPr/>
          <p:nvPr/>
        </p:nvSpPr>
        <p:spPr>
          <a:xfrm>
            <a:off x="7048634" y="2886250"/>
            <a:ext cx="1800000" cy="288000"/>
          </a:xfrm>
          <a:prstGeom prst="roundRect">
            <a:avLst/>
          </a:prstGeom>
          <a:solidFill>
            <a:srgbClr val="DB3856"/>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1200" b="0" i="0" u="none" strike="noStrike" kern="0" cap="none" spc="0" normalizeH="0" baseline="0" noProof="0">
                <a:ln>
                  <a:noFill/>
                </a:ln>
                <a:solidFill>
                  <a:srgbClr val="FFFFFF"/>
                </a:solidFill>
                <a:effectLst/>
                <a:uLnTx/>
                <a:uFillTx/>
                <a:latin typeface="Calibri Light"/>
                <a:ea typeface="+mn-ea"/>
                <a:cs typeface="+mn-cs"/>
              </a:rPr>
              <a:t>Сотрудники: негатив</a:t>
            </a:r>
          </a:p>
        </p:txBody>
      </p:sp>
      <p:grpSp>
        <p:nvGrpSpPr>
          <p:cNvPr id="76" name="Group 75">
            <a:extLst>
              <a:ext uri="{FF2B5EF4-FFF2-40B4-BE49-F238E27FC236}">
                <a16:creationId xmlns:a16="http://schemas.microsoft.com/office/drawing/2014/main" id="{543F79A4-2FE9-4AA1-BE0E-8EEB86C46863}"/>
              </a:ext>
            </a:extLst>
          </p:cNvPr>
          <p:cNvGrpSpPr/>
          <p:nvPr/>
        </p:nvGrpSpPr>
        <p:grpSpPr>
          <a:xfrm>
            <a:off x="401732" y="968770"/>
            <a:ext cx="5985213" cy="3816429"/>
            <a:chOff x="535643" y="1291693"/>
            <a:chExt cx="7980284" cy="5088572"/>
          </a:xfrm>
        </p:grpSpPr>
        <p:sp>
          <p:nvSpPr>
            <p:cNvPr id="77" name="Rectangle: Rounded Corners 76">
              <a:extLst>
                <a:ext uri="{FF2B5EF4-FFF2-40B4-BE49-F238E27FC236}">
                  <a16:creationId xmlns:a16="http://schemas.microsoft.com/office/drawing/2014/main" id="{7A72EA6A-E701-4396-A082-72377C341C97}"/>
                </a:ext>
              </a:extLst>
            </p:cNvPr>
            <p:cNvSpPr/>
            <p:nvPr/>
          </p:nvSpPr>
          <p:spPr>
            <a:xfrm>
              <a:off x="5219608" y="1822585"/>
              <a:ext cx="1917792" cy="221673"/>
            </a:xfrm>
            <a:prstGeom prst="roundRect">
              <a:avLst/>
            </a:prstGeom>
            <a:solidFill>
              <a:srgbClr val="DB3856"/>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rgbClr val="FFFFFF"/>
                </a:solidFill>
                <a:effectLst/>
                <a:uLnTx/>
                <a:uFillTx/>
                <a:latin typeface="Calibri Light"/>
                <a:ea typeface="+mn-ea"/>
                <a:cs typeface="+mn-cs"/>
              </a:endParaRPr>
            </a:p>
          </p:txBody>
        </p:sp>
        <p:sp>
          <p:nvSpPr>
            <p:cNvPr id="78" name="Rectangle: Rounded Corners 77">
              <a:extLst>
                <a:ext uri="{FF2B5EF4-FFF2-40B4-BE49-F238E27FC236}">
                  <a16:creationId xmlns:a16="http://schemas.microsoft.com/office/drawing/2014/main" id="{BCE52658-A35C-40C0-A1D2-22A979560CF1}"/>
                </a:ext>
              </a:extLst>
            </p:cNvPr>
            <p:cNvSpPr/>
            <p:nvPr/>
          </p:nvSpPr>
          <p:spPr>
            <a:xfrm>
              <a:off x="1348511" y="1376218"/>
              <a:ext cx="1678058" cy="221673"/>
            </a:xfrm>
            <a:prstGeom prst="roundRect">
              <a:avLst/>
            </a:prstGeom>
            <a:solidFill>
              <a:srgbClr val="FFCC32"/>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rgbClr val="FFFFFF"/>
                </a:solidFill>
                <a:effectLst/>
                <a:uLnTx/>
                <a:uFillTx/>
                <a:latin typeface="Calibri Light"/>
                <a:ea typeface="+mn-ea"/>
                <a:cs typeface="+mn-cs"/>
              </a:endParaRPr>
            </a:p>
          </p:txBody>
        </p:sp>
        <p:sp>
          <p:nvSpPr>
            <p:cNvPr id="79" name="Rectangle: Rounded Corners 78">
              <a:extLst>
                <a:ext uri="{FF2B5EF4-FFF2-40B4-BE49-F238E27FC236}">
                  <a16:creationId xmlns:a16="http://schemas.microsoft.com/office/drawing/2014/main" id="{264F34CB-D840-452E-B9F8-2E24D5E3110B}"/>
                </a:ext>
              </a:extLst>
            </p:cNvPr>
            <p:cNvSpPr/>
            <p:nvPr/>
          </p:nvSpPr>
          <p:spPr>
            <a:xfrm>
              <a:off x="1390651" y="1597892"/>
              <a:ext cx="1614488" cy="221673"/>
            </a:xfrm>
            <a:prstGeom prst="roundRect">
              <a:avLst/>
            </a:prstGeom>
            <a:solidFill>
              <a:srgbClr val="5091CD"/>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rgbClr val="FFFFFF"/>
                </a:solidFill>
                <a:effectLst/>
                <a:uLnTx/>
                <a:uFillTx/>
                <a:latin typeface="Calibri Light"/>
                <a:ea typeface="+mn-ea"/>
                <a:cs typeface="+mn-cs"/>
              </a:endParaRPr>
            </a:p>
          </p:txBody>
        </p:sp>
        <p:sp>
          <p:nvSpPr>
            <p:cNvPr id="80" name="Rectangle: Rounded Corners 79">
              <a:extLst>
                <a:ext uri="{FF2B5EF4-FFF2-40B4-BE49-F238E27FC236}">
                  <a16:creationId xmlns:a16="http://schemas.microsoft.com/office/drawing/2014/main" id="{034EAD24-14F2-4DA4-8DDB-DC48AAC1DE1B}"/>
                </a:ext>
              </a:extLst>
            </p:cNvPr>
            <p:cNvSpPr/>
            <p:nvPr/>
          </p:nvSpPr>
          <p:spPr>
            <a:xfrm>
              <a:off x="1665702" y="1822585"/>
              <a:ext cx="1819273" cy="221673"/>
            </a:xfrm>
            <a:prstGeom prst="roundRect">
              <a:avLst/>
            </a:prstGeom>
            <a:solidFill>
              <a:srgbClr val="DB3856"/>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rgbClr val="FFFFFF"/>
                </a:solidFill>
                <a:effectLst/>
                <a:uLnTx/>
                <a:uFillTx/>
                <a:latin typeface="Calibri Light"/>
                <a:ea typeface="+mn-ea"/>
                <a:cs typeface="+mn-cs"/>
              </a:endParaRPr>
            </a:p>
          </p:txBody>
        </p:sp>
        <p:sp>
          <p:nvSpPr>
            <p:cNvPr id="81" name="Rectangle: Rounded Corners 80">
              <a:extLst>
                <a:ext uri="{FF2B5EF4-FFF2-40B4-BE49-F238E27FC236}">
                  <a16:creationId xmlns:a16="http://schemas.microsoft.com/office/drawing/2014/main" id="{E6F8D537-6069-46F5-ACED-7C398CBD09C8}"/>
                </a:ext>
              </a:extLst>
            </p:cNvPr>
            <p:cNvSpPr/>
            <p:nvPr/>
          </p:nvSpPr>
          <p:spPr>
            <a:xfrm>
              <a:off x="1939926" y="2474148"/>
              <a:ext cx="1819273" cy="221673"/>
            </a:xfrm>
            <a:prstGeom prst="roundRect">
              <a:avLst/>
            </a:prstGeom>
            <a:solidFill>
              <a:srgbClr val="5091CD"/>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rgbClr val="FFFFFF"/>
                </a:solidFill>
                <a:effectLst/>
                <a:uLnTx/>
                <a:uFillTx/>
                <a:latin typeface="Calibri Light"/>
                <a:ea typeface="+mn-ea"/>
                <a:cs typeface="+mn-cs"/>
              </a:endParaRPr>
            </a:p>
          </p:txBody>
        </p:sp>
        <p:sp>
          <p:nvSpPr>
            <p:cNvPr id="82" name="Rectangle: Rounded Corners 81">
              <a:extLst>
                <a:ext uri="{FF2B5EF4-FFF2-40B4-BE49-F238E27FC236}">
                  <a16:creationId xmlns:a16="http://schemas.microsoft.com/office/drawing/2014/main" id="{3EF1AC96-0471-4774-8D31-A4E581320369}"/>
                </a:ext>
              </a:extLst>
            </p:cNvPr>
            <p:cNvSpPr/>
            <p:nvPr/>
          </p:nvSpPr>
          <p:spPr>
            <a:xfrm>
              <a:off x="6491288" y="3148240"/>
              <a:ext cx="1806766" cy="221673"/>
            </a:xfrm>
            <a:prstGeom prst="roundRect">
              <a:avLst/>
            </a:prstGeom>
            <a:solidFill>
              <a:srgbClr val="5091CD"/>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rgbClr val="FFFFFF"/>
                </a:solidFill>
                <a:effectLst/>
                <a:uLnTx/>
                <a:uFillTx/>
                <a:latin typeface="Calibri Light"/>
                <a:ea typeface="+mn-ea"/>
                <a:cs typeface="+mn-cs"/>
              </a:endParaRPr>
            </a:p>
          </p:txBody>
        </p:sp>
        <p:sp>
          <p:nvSpPr>
            <p:cNvPr id="83" name="Rectangle: Rounded Corners 82">
              <a:extLst>
                <a:ext uri="{FF2B5EF4-FFF2-40B4-BE49-F238E27FC236}">
                  <a16:creationId xmlns:a16="http://schemas.microsoft.com/office/drawing/2014/main" id="{8916AEA0-D76C-4CF1-8FA6-E09C3493AFBB}"/>
                </a:ext>
              </a:extLst>
            </p:cNvPr>
            <p:cNvSpPr/>
            <p:nvPr/>
          </p:nvSpPr>
          <p:spPr>
            <a:xfrm>
              <a:off x="876301" y="3829197"/>
              <a:ext cx="1900238" cy="221673"/>
            </a:xfrm>
            <a:prstGeom prst="roundRect">
              <a:avLst/>
            </a:prstGeom>
            <a:solidFill>
              <a:srgbClr val="DB3856"/>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rgbClr val="FFFFFF"/>
                </a:solidFill>
                <a:effectLst/>
                <a:uLnTx/>
                <a:uFillTx/>
                <a:latin typeface="Calibri Light"/>
                <a:ea typeface="+mn-ea"/>
                <a:cs typeface="+mn-cs"/>
              </a:endParaRPr>
            </a:p>
          </p:txBody>
        </p:sp>
        <p:sp>
          <p:nvSpPr>
            <p:cNvPr id="84" name="Rectangle: Rounded Corners 83">
              <a:extLst>
                <a:ext uri="{FF2B5EF4-FFF2-40B4-BE49-F238E27FC236}">
                  <a16:creationId xmlns:a16="http://schemas.microsoft.com/office/drawing/2014/main" id="{C69368F7-033F-4C6C-BD9F-0F80CB28B567}"/>
                </a:ext>
              </a:extLst>
            </p:cNvPr>
            <p:cNvSpPr/>
            <p:nvPr/>
          </p:nvSpPr>
          <p:spPr>
            <a:xfrm>
              <a:off x="6729413" y="4490987"/>
              <a:ext cx="1246188" cy="221673"/>
            </a:xfrm>
            <a:prstGeom prst="roundRect">
              <a:avLst/>
            </a:prstGeom>
            <a:solidFill>
              <a:srgbClr val="DB3856"/>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rgbClr val="FFFFFF"/>
                </a:solidFill>
                <a:effectLst/>
                <a:uLnTx/>
                <a:uFillTx/>
                <a:latin typeface="Calibri Light"/>
                <a:ea typeface="+mn-ea"/>
                <a:cs typeface="+mn-cs"/>
              </a:endParaRPr>
            </a:p>
          </p:txBody>
        </p:sp>
        <p:sp>
          <p:nvSpPr>
            <p:cNvPr id="85" name="Rectangle: Rounded Corners 84">
              <a:extLst>
                <a:ext uri="{FF2B5EF4-FFF2-40B4-BE49-F238E27FC236}">
                  <a16:creationId xmlns:a16="http://schemas.microsoft.com/office/drawing/2014/main" id="{6BDD2AB0-9C55-4C18-9F5F-36C1902CFD97}"/>
                </a:ext>
              </a:extLst>
            </p:cNvPr>
            <p:cNvSpPr/>
            <p:nvPr/>
          </p:nvSpPr>
          <p:spPr>
            <a:xfrm>
              <a:off x="600555" y="4723917"/>
              <a:ext cx="1032981" cy="221673"/>
            </a:xfrm>
            <a:prstGeom prst="roundRect">
              <a:avLst/>
            </a:prstGeom>
            <a:solidFill>
              <a:srgbClr val="DB3856"/>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rgbClr val="FFFFFF"/>
                </a:solidFill>
                <a:effectLst/>
                <a:uLnTx/>
                <a:uFillTx/>
                <a:latin typeface="Calibri Light"/>
                <a:ea typeface="+mn-ea"/>
                <a:cs typeface="+mn-cs"/>
              </a:endParaRPr>
            </a:p>
          </p:txBody>
        </p:sp>
        <p:sp>
          <p:nvSpPr>
            <p:cNvPr id="86" name="Rectangle: Rounded Corners 85">
              <a:extLst>
                <a:ext uri="{FF2B5EF4-FFF2-40B4-BE49-F238E27FC236}">
                  <a16:creationId xmlns:a16="http://schemas.microsoft.com/office/drawing/2014/main" id="{74B80966-154B-44B3-8D4A-0B6051AF3AB6}"/>
                </a:ext>
              </a:extLst>
            </p:cNvPr>
            <p:cNvSpPr/>
            <p:nvPr/>
          </p:nvSpPr>
          <p:spPr>
            <a:xfrm>
              <a:off x="6529389" y="4723917"/>
              <a:ext cx="1806766" cy="221673"/>
            </a:xfrm>
            <a:prstGeom prst="roundRect">
              <a:avLst/>
            </a:prstGeom>
            <a:solidFill>
              <a:srgbClr val="FFCC32"/>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rgbClr val="FFFFFF"/>
                </a:solidFill>
                <a:effectLst/>
                <a:uLnTx/>
                <a:uFillTx/>
                <a:latin typeface="Calibri Light"/>
                <a:ea typeface="+mn-ea"/>
                <a:cs typeface="+mn-cs"/>
              </a:endParaRPr>
            </a:p>
          </p:txBody>
        </p:sp>
        <p:sp>
          <p:nvSpPr>
            <p:cNvPr id="87" name="Rectangle: Rounded Corners 86">
              <a:extLst>
                <a:ext uri="{FF2B5EF4-FFF2-40B4-BE49-F238E27FC236}">
                  <a16:creationId xmlns:a16="http://schemas.microsoft.com/office/drawing/2014/main" id="{1CBFADAB-5C96-401E-9A3F-E357B7525B37}"/>
                </a:ext>
              </a:extLst>
            </p:cNvPr>
            <p:cNvSpPr/>
            <p:nvPr/>
          </p:nvSpPr>
          <p:spPr>
            <a:xfrm>
              <a:off x="600557" y="4947455"/>
              <a:ext cx="1032981" cy="221673"/>
            </a:xfrm>
            <a:prstGeom prst="roundRect">
              <a:avLst/>
            </a:prstGeom>
            <a:solidFill>
              <a:srgbClr val="FFCC32"/>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rgbClr val="FFFFFF"/>
                </a:solidFill>
                <a:effectLst/>
                <a:uLnTx/>
                <a:uFillTx/>
                <a:latin typeface="Calibri Light"/>
                <a:ea typeface="+mn-ea"/>
                <a:cs typeface="+mn-cs"/>
              </a:endParaRPr>
            </a:p>
          </p:txBody>
        </p:sp>
        <p:sp>
          <p:nvSpPr>
            <p:cNvPr id="88" name="Rectangle: Rounded Corners 87">
              <a:extLst>
                <a:ext uri="{FF2B5EF4-FFF2-40B4-BE49-F238E27FC236}">
                  <a16:creationId xmlns:a16="http://schemas.microsoft.com/office/drawing/2014/main" id="{80B9FCB8-AC02-49FC-BCAE-6B696F4B0440}"/>
                </a:ext>
              </a:extLst>
            </p:cNvPr>
            <p:cNvSpPr/>
            <p:nvPr/>
          </p:nvSpPr>
          <p:spPr>
            <a:xfrm>
              <a:off x="1714811" y="5169128"/>
              <a:ext cx="2793690" cy="223107"/>
            </a:xfrm>
            <a:prstGeom prst="roundRect">
              <a:avLst/>
            </a:prstGeom>
            <a:solidFill>
              <a:srgbClr val="DB3856"/>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rgbClr val="FFFFFF"/>
                </a:solidFill>
                <a:effectLst/>
                <a:uLnTx/>
                <a:uFillTx/>
                <a:latin typeface="Calibri Light"/>
                <a:ea typeface="+mn-ea"/>
                <a:cs typeface="+mn-cs"/>
              </a:endParaRPr>
            </a:p>
          </p:txBody>
        </p:sp>
        <p:sp>
          <p:nvSpPr>
            <p:cNvPr id="89" name="Rectangle: Rounded Corners 88">
              <a:extLst>
                <a:ext uri="{FF2B5EF4-FFF2-40B4-BE49-F238E27FC236}">
                  <a16:creationId xmlns:a16="http://schemas.microsoft.com/office/drawing/2014/main" id="{8BB6948A-C3DC-46CB-B424-9BFA3EA369BD}"/>
                </a:ext>
              </a:extLst>
            </p:cNvPr>
            <p:cNvSpPr/>
            <p:nvPr/>
          </p:nvSpPr>
          <p:spPr>
            <a:xfrm>
              <a:off x="1576039" y="5402056"/>
              <a:ext cx="2748311" cy="223107"/>
            </a:xfrm>
            <a:prstGeom prst="roundRect">
              <a:avLst/>
            </a:prstGeom>
            <a:solidFill>
              <a:srgbClr val="DB3856"/>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rgbClr val="FFFFFF"/>
                </a:solidFill>
                <a:effectLst/>
                <a:uLnTx/>
                <a:uFillTx/>
                <a:latin typeface="Calibri Light"/>
                <a:ea typeface="+mn-ea"/>
                <a:cs typeface="+mn-cs"/>
              </a:endParaRPr>
            </a:p>
          </p:txBody>
        </p:sp>
        <p:sp>
          <p:nvSpPr>
            <p:cNvPr id="90" name="Rectangle: Rounded Corners 89">
              <a:extLst>
                <a:ext uri="{FF2B5EF4-FFF2-40B4-BE49-F238E27FC236}">
                  <a16:creationId xmlns:a16="http://schemas.microsoft.com/office/drawing/2014/main" id="{056B7AEA-F8E9-453F-9729-074501020EA7}"/>
                </a:ext>
              </a:extLst>
            </p:cNvPr>
            <p:cNvSpPr/>
            <p:nvPr/>
          </p:nvSpPr>
          <p:spPr>
            <a:xfrm>
              <a:off x="5864417" y="5381662"/>
              <a:ext cx="1917792" cy="221673"/>
            </a:xfrm>
            <a:prstGeom prst="roundRect">
              <a:avLst/>
            </a:prstGeom>
            <a:solidFill>
              <a:srgbClr val="DB3856"/>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rgbClr val="FFFFFF"/>
                </a:solidFill>
                <a:effectLst/>
                <a:uLnTx/>
                <a:uFillTx/>
                <a:latin typeface="Calibri Light"/>
                <a:ea typeface="+mn-ea"/>
                <a:cs typeface="+mn-cs"/>
              </a:endParaRPr>
            </a:p>
          </p:txBody>
        </p:sp>
        <p:sp>
          <p:nvSpPr>
            <p:cNvPr id="91" name="Rectangle: Rounded Corners 90">
              <a:extLst>
                <a:ext uri="{FF2B5EF4-FFF2-40B4-BE49-F238E27FC236}">
                  <a16:creationId xmlns:a16="http://schemas.microsoft.com/office/drawing/2014/main" id="{D7826135-9D95-41E9-BEE3-6941C595A0BE}"/>
                </a:ext>
              </a:extLst>
            </p:cNvPr>
            <p:cNvSpPr/>
            <p:nvPr/>
          </p:nvSpPr>
          <p:spPr>
            <a:xfrm>
              <a:off x="1511300" y="5634983"/>
              <a:ext cx="3375025" cy="213212"/>
            </a:xfrm>
            <a:prstGeom prst="roundRect">
              <a:avLst/>
            </a:prstGeom>
            <a:solidFill>
              <a:srgbClr val="DB3856"/>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rgbClr val="FFFFFF"/>
                </a:solidFill>
                <a:effectLst/>
                <a:uLnTx/>
                <a:uFillTx/>
                <a:latin typeface="Calibri Light"/>
                <a:ea typeface="+mn-ea"/>
                <a:cs typeface="+mn-cs"/>
              </a:endParaRPr>
            </a:p>
          </p:txBody>
        </p:sp>
        <p:sp>
          <p:nvSpPr>
            <p:cNvPr id="92" name="Rectangle: Rounded Corners 91">
              <a:extLst>
                <a:ext uri="{FF2B5EF4-FFF2-40B4-BE49-F238E27FC236}">
                  <a16:creationId xmlns:a16="http://schemas.microsoft.com/office/drawing/2014/main" id="{08C76A08-6967-4BC2-89A3-22DBAE37B456}"/>
                </a:ext>
              </a:extLst>
            </p:cNvPr>
            <p:cNvSpPr/>
            <p:nvPr/>
          </p:nvSpPr>
          <p:spPr>
            <a:xfrm>
              <a:off x="600556" y="6061380"/>
              <a:ext cx="3247167" cy="252669"/>
            </a:xfrm>
            <a:prstGeom prst="roundRect">
              <a:avLst/>
            </a:prstGeom>
            <a:solidFill>
              <a:srgbClr val="DB3856"/>
            </a:solidFill>
            <a:ln w="26425" cap="flat" cmpd="sng" algn="ctr">
              <a:no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a:ln>
                  <a:noFill/>
                </a:ln>
                <a:solidFill>
                  <a:srgbClr val="FFFFFF"/>
                </a:solidFill>
                <a:effectLst/>
                <a:uLnTx/>
                <a:uFillTx/>
                <a:latin typeface="Calibri Light"/>
                <a:ea typeface="+mn-ea"/>
                <a:cs typeface="+mn-cs"/>
              </a:endParaRPr>
            </a:p>
          </p:txBody>
        </p:sp>
        <p:sp>
          <p:nvSpPr>
            <p:cNvPr id="93" name="Rectangle 92">
              <a:extLst>
                <a:ext uri="{FF2B5EF4-FFF2-40B4-BE49-F238E27FC236}">
                  <a16:creationId xmlns:a16="http://schemas.microsoft.com/office/drawing/2014/main" id="{20541617-DFE4-4733-8577-3F5BD51E29F8}"/>
                </a:ext>
              </a:extLst>
            </p:cNvPr>
            <p:cNvSpPr/>
            <p:nvPr/>
          </p:nvSpPr>
          <p:spPr>
            <a:xfrm>
              <a:off x="535643" y="1291693"/>
              <a:ext cx="7980284" cy="508857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u-RU" sz="1100" b="0" i="0" u="none" strike="noStrike" kern="0" cap="none" spc="0" normalizeH="0" baseline="0" noProof="0" dirty="0">
                  <a:ln>
                    <a:noFill/>
                  </a:ln>
                  <a:solidFill>
                    <a:srgbClr val="FFFFFF"/>
                  </a:solidFill>
                  <a:effectLst/>
                  <a:uLnTx/>
                  <a:uFillTx/>
                  <a:latin typeface="Calibri Light"/>
                </a:rPr>
                <a:t>Являюсь </a:t>
              </a:r>
              <a:r>
                <a:rPr kumimoji="0" lang="ru-RU" sz="1100" b="0" i="0" u="none" strike="noStrike" kern="0" cap="none" spc="0" normalizeH="0" baseline="0" noProof="0" dirty="0">
                  <a:ln>
                    <a:noFill/>
                  </a:ln>
                  <a:solidFill>
                    <a:srgbClr val="000000"/>
                  </a:solidFill>
                  <a:effectLst/>
                  <a:uLnTx/>
                  <a:uFillTx/>
                  <a:latin typeface="Calibri Light"/>
                </a:rPr>
                <a:t>клиентом уже 11 лет,</a:t>
              </a:r>
              <a:r>
                <a:rPr kumimoji="0" lang="ru-RU" sz="1100" b="0" i="0" u="none" strike="noStrike" kern="0" cap="none" spc="0" normalizeH="0" baseline="0" noProof="0" dirty="0">
                  <a:ln>
                    <a:noFill/>
                  </a:ln>
                  <a:solidFill>
                    <a:srgbClr val="FFFFFF"/>
                  </a:solidFill>
                  <a:effectLst/>
                  <a:uLnTx/>
                  <a:uFillTx/>
                  <a:latin typeface="Calibri Light"/>
                </a:rPr>
                <a:t> раньше все устраивало с мобильной связью, но последний год </a:t>
              </a:r>
              <a:br>
                <a:rPr kumimoji="0" lang="ru-RU" sz="1100" b="0" i="0" u="none" strike="noStrike" kern="0" cap="none" spc="0" normalizeH="0" baseline="0" noProof="0" dirty="0">
                  <a:ln>
                    <a:noFill/>
                  </a:ln>
                  <a:solidFill>
                    <a:srgbClr val="FFFFFF"/>
                  </a:solidFill>
                  <a:effectLst/>
                  <a:uLnTx/>
                  <a:uFillTx/>
                  <a:latin typeface="Calibri Light"/>
                </a:rPr>
              </a:br>
              <a:r>
                <a:rPr kumimoji="0" lang="ru-RU" sz="1100" b="0" i="0" u="none" strike="noStrike" kern="0" cap="none" spc="0" normalizeH="0" baseline="0" noProof="0" dirty="0">
                  <a:ln>
                    <a:noFill/>
                  </a:ln>
                  <a:solidFill>
                    <a:srgbClr val="FFFFFF"/>
                  </a:solidFill>
                  <a:effectLst/>
                  <a:uLnTx/>
                  <a:uFillTx/>
                  <a:latin typeface="Calibri Light"/>
                </a:rPr>
                <a:t>то и дело звоню в поддержку и ругаюсь. У меня подключен тариф Выгодный с без лимитным интернетом. Интернет еле работает везде, периодически не удается дозвониться другим абонентам. Самое что интересное, вместо 850р я получаю каждый месяц счета от 1700р до 2500, заграницу я не звоню, подключены две услуги, общей стоимость 160р, но это никак не выходит 2000 в месяц!!!! Открыла детализацию и практически все услуги 0р., за исключением 2 операций в роуминге (максимум +300р), но это опять же не тот счет, за который я плачу! Окончательной каплей была моя поездка в Америку, когда телефон работал первые два дня, а потом есть сеть, но не могу никому набрать, но самое главное не доходят смс. Из Москвы звонили в поддержку, т.к. мой телефон даже туда не соединял, мое маме сказали, что возможно это из-за подключенной услуги </a:t>
              </a:r>
              <a:r>
                <a:rPr kumimoji="0" lang="ru-RU" sz="1100" b="0" i="0" u="none" strike="noStrike" kern="0" cap="none" spc="0" normalizeH="0" baseline="0" noProof="0" dirty="0" err="1">
                  <a:ln>
                    <a:noFill/>
                  </a:ln>
                  <a:solidFill>
                    <a:srgbClr val="FFFFFF"/>
                  </a:solidFill>
                  <a:effectLst/>
                  <a:uLnTx/>
                  <a:uFillTx/>
                  <a:latin typeface="Calibri Light"/>
                </a:rPr>
                <a:t>антиАОН</a:t>
              </a:r>
              <a:r>
                <a:rPr kumimoji="0" lang="ru-RU" sz="1100" b="0" i="0" u="none" strike="noStrike" kern="0" cap="none" spc="0" normalizeH="0" baseline="0" noProof="0" dirty="0">
                  <a:ln>
                    <a:noFill/>
                  </a:ln>
                  <a:solidFill>
                    <a:srgbClr val="FFFFFF"/>
                  </a:solidFill>
                  <a:effectLst/>
                  <a:uLnTx/>
                  <a:uFillTx/>
                  <a:latin typeface="Calibri Light"/>
                </a:rPr>
                <a:t>, они мне ее отключили, телефон и правда начал дозваниваться, но смс так и не приходили, что было огромной проблемой, мы не могли купить билеты на самолет, покрыть кредитную карту и т.д., пришлось пользоваться услугами родителей из Москвы. Я даже не знаю, что бы мы делали если бы никто не мог нам помочь финансово!! Смс начали снова приходить опять в последние 2 дня отпуска. Вернулась в Москву, а тут интернет снова </a:t>
              </a:r>
              <a:br>
                <a:rPr kumimoji="0" lang="ru-RU" sz="1100" b="0" i="0" u="none" strike="noStrike" kern="0" cap="none" spc="0" normalizeH="0" baseline="0" noProof="0" dirty="0">
                  <a:ln>
                    <a:noFill/>
                  </a:ln>
                  <a:solidFill>
                    <a:srgbClr val="FFFFFF"/>
                  </a:solidFill>
                  <a:effectLst/>
                  <a:uLnTx/>
                  <a:uFillTx/>
                  <a:latin typeface="Calibri Light"/>
                </a:rPr>
              </a:br>
              <a:r>
                <a:rPr kumimoji="0" lang="ru-RU" sz="1100" b="0" i="0" u="none" strike="noStrike" kern="0" cap="none" spc="0" normalizeH="0" baseline="0" noProof="0" dirty="0">
                  <a:ln>
                    <a:noFill/>
                  </a:ln>
                  <a:solidFill>
                    <a:srgbClr val="FFFFFF"/>
                  </a:solidFill>
                  <a:effectLst/>
                  <a:uLnTx/>
                  <a:uFillTx/>
                  <a:latin typeface="Calibri Light"/>
                </a:rPr>
                <a:t>не работает, оператор говорит лишь перезагрузите айфон. Вчера пошла и </a:t>
              </a:r>
              <a:r>
                <a:rPr kumimoji="0" lang="ru-RU" sz="1100" b="0" i="0" u="none" strike="noStrike" kern="0" cap="none" spc="0" normalizeH="0" baseline="0" noProof="0" dirty="0">
                  <a:ln>
                    <a:noFill/>
                  </a:ln>
                  <a:solidFill>
                    <a:srgbClr val="000000"/>
                  </a:solidFill>
                  <a:effectLst/>
                  <a:uLnTx/>
                  <a:uFillTx/>
                  <a:latin typeface="Calibri Light"/>
                </a:rPr>
                <a:t>перевелась на другого провайдера, </a:t>
              </a:r>
              <a:r>
                <a:rPr kumimoji="0" lang="ru-RU" sz="1100" b="0" i="0" u="none" strike="noStrike" kern="0" cap="none" spc="0" normalizeH="0" baseline="0" noProof="0" dirty="0">
                  <a:ln>
                    <a:noFill/>
                  </a:ln>
                  <a:solidFill>
                    <a:srgbClr val="FFFFFF"/>
                  </a:solidFill>
                  <a:effectLst/>
                  <a:uLnTx/>
                  <a:uFillTx/>
                  <a:latin typeface="Calibri Light"/>
                </a:rPr>
                <a:t>надоело бороться со связью. Что касается ТВ: одна приставка работает хорошо, вторая вечно просит перезагрузить, не работает, запрашивает какой то пароль, в службе поддержки пинают от оператора к операторы, по две-три недели не приходит сотрудник. Домашний интернет тоже периодически не работает, но с ним дела обстоят намного лучше, </a:t>
              </a:r>
              <a:br>
                <a:rPr kumimoji="0" lang="ru-RU" sz="1100" b="0" i="0" u="none" strike="noStrike" kern="0" cap="none" spc="0" normalizeH="0" baseline="0" noProof="0" dirty="0">
                  <a:ln>
                    <a:noFill/>
                  </a:ln>
                  <a:solidFill>
                    <a:srgbClr val="FFFFFF"/>
                  </a:solidFill>
                  <a:effectLst/>
                  <a:uLnTx/>
                  <a:uFillTx/>
                  <a:latin typeface="Calibri Light"/>
                </a:rPr>
              </a:br>
              <a:r>
                <a:rPr kumimoji="0" lang="ru-RU" sz="1100" b="0" i="0" u="none" strike="noStrike" kern="0" cap="none" spc="0" normalizeH="0" baseline="0" noProof="0" dirty="0">
                  <a:ln>
                    <a:noFill/>
                  </a:ln>
                  <a:solidFill>
                    <a:srgbClr val="FFFFFF"/>
                  </a:solidFill>
                  <a:effectLst/>
                  <a:uLnTx/>
                  <a:uFillTx/>
                  <a:latin typeface="Calibri Light"/>
                </a:rPr>
                <a:t>я бы даже сказала неплохо, относительно всех остальных услуг. Желаю Оператору настроить свои проблемы со связью и интернетом, в противном случае потеряете всех клиентов!</a:t>
              </a:r>
            </a:p>
          </p:txBody>
        </p:sp>
      </p:grpSp>
    </p:spTree>
    <p:extLst>
      <p:ext uri="{BB962C8B-B14F-4D97-AF65-F5344CB8AC3E}">
        <p14:creationId xmlns:p14="http://schemas.microsoft.com/office/powerpoint/2010/main" val="163142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Прямая соединительная линия 16">
            <a:extLst>
              <a:ext uri="{FF2B5EF4-FFF2-40B4-BE49-F238E27FC236}">
                <a16:creationId xmlns:a16="http://schemas.microsoft.com/office/drawing/2014/main" id="{2D69AD39-7EE8-421A-8DB0-7A6C180BBB3D}"/>
              </a:ext>
            </a:extLst>
          </p:cNvPr>
          <p:cNvCxnSpPr>
            <a:cxnSpLocks/>
          </p:cNvCxnSpPr>
          <p:nvPr/>
        </p:nvCxnSpPr>
        <p:spPr>
          <a:xfrm flipV="1">
            <a:off x="2144316" y="3500439"/>
            <a:ext cx="0" cy="1643061"/>
          </a:xfrm>
          <a:prstGeom prst="line">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cxnSp>
      <p:cxnSp>
        <p:nvCxnSpPr>
          <p:cNvPr id="46" name="Прямая соединительная линия 29">
            <a:extLst>
              <a:ext uri="{FF2B5EF4-FFF2-40B4-BE49-F238E27FC236}">
                <a16:creationId xmlns:a16="http://schemas.microsoft.com/office/drawing/2014/main" id="{FF241061-A57D-4C2E-83A9-A42A2A85B84D}"/>
              </a:ext>
            </a:extLst>
          </p:cNvPr>
          <p:cNvCxnSpPr>
            <a:cxnSpLocks/>
          </p:cNvCxnSpPr>
          <p:nvPr/>
        </p:nvCxnSpPr>
        <p:spPr>
          <a:xfrm flipV="1">
            <a:off x="4592240" y="4766293"/>
            <a:ext cx="0" cy="377207"/>
          </a:xfrm>
          <a:prstGeom prst="line">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cxnSp>
      <p:sp>
        <p:nvSpPr>
          <p:cNvPr id="7" name="Title 6">
            <a:extLst>
              <a:ext uri="{FF2B5EF4-FFF2-40B4-BE49-F238E27FC236}">
                <a16:creationId xmlns:a16="http://schemas.microsoft.com/office/drawing/2014/main" id="{DDBF5E56-8D26-4DF6-931A-D6B5105FFE53}"/>
              </a:ext>
            </a:extLst>
          </p:cNvPr>
          <p:cNvSpPr>
            <a:spLocks noGrp="1"/>
          </p:cNvSpPr>
          <p:nvPr>
            <p:ph type="title"/>
          </p:nvPr>
        </p:nvSpPr>
        <p:spPr>
          <a:xfrm>
            <a:off x="288068" y="273844"/>
            <a:ext cx="7886700" cy="457200"/>
          </a:xfrm>
        </p:spPr>
        <p:txBody>
          <a:bodyPr>
            <a:normAutofit/>
          </a:bodyPr>
          <a:lstStyle/>
          <a:p>
            <a:pPr algn="l"/>
            <a:r>
              <a:rPr lang="ru-RU" sz="2500" dirty="0"/>
              <a:t>Задачи текстовой аналитики</a:t>
            </a:r>
          </a:p>
        </p:txBody>
      </p:sp>
      <p:cxnSp>
        <p:nvCxnSpPr>
          <p:cNvPr id="38" name="Прямая соединительная линия 38">
            <a:extLst>
              <a:ext uri="{FF2B5EF4-FFF2-40B4-BE49-F238E27FC236}">
                <a16:creationId xmlns:a16="http://schemas.microsoft.com/office/drawing/2014/main" id="{356FF849-57BF-456B-B75B-6E1A6CC98543}"/>
              </a:ext>
            </a:extLst>
          </p:cNvPr>
          <p:cNvCxnSpPr>
            <a:cxnSpLocks/>
            <a:stCxn id="39" idx="0"/>
          </p:cNvCxnSpPr>
          <p:nvPr/>
        </p:nvCxnSpPr>
        <p:spPr>
          <a:xfrm flipH="1">
            <a:off x="4874455" y="3250850"/>
            <a:ext cx="1083930" cy="0"/>
          </a:xfrm>
          <a:prstGeom prst="line">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cxnSp>
      <p:cxnSp>
        <p:nvCxnSpPr>
          <p:cNvPr id="11" name="Прямая соединительная линия 10">
            <a:extLst>
              <a:ext uri="{FF2B5EF4-FFF2-40B4-BE49-F238E27FC236}">
                <a16:creationId xmlns:a16="http://schemas.microsoft.com/office/drawing/2014/main" id="{BD623849-7CDC-4A08-914A-64ADEC99DAF1}"/>
              </a:ext>
            </a:extLst>
          </p:cNvPr>
          <p:cNvCxnSpPr>
            <a:cxnSpLocks/>
          </p:cNvCxnSpPr>
          <p:nvPr/>
        </p:nvCxnSpPr>
        <p:spPr>
          <a:xfrm flipH="1">
            <a:off x="2453181" y="2296120"/>
            <a:ext cx="894930" cy="0"/>
          </a:xfrm>
          <a:prstGeom prst="line">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cxnSp>
      <p:sp>
        <p:nvSpPr>
          <p:cNvPr id="6" name="Дуга 6">
            <a:extLst>
              <a:ext uri="{FF2B5EF4-FFF2-40B4-BE49-F238E27FC236}">
                <a16:creationId xmlns:a16="http://schemas.microsoft.com/office/drawing/2014/main" id="{A07A755F-DF8E-4EE7-AEAE-34EE986B27DF}"/>
              </a:ext>
            </a:extLst>
          </p:cNvPr>
          <p:cNvSpPr/>
          <p:nvPr/>
        </p:nvSpPr>
        <p:spPr>
          <a:xfrm flipH="1" flipV="1">
            <a:off x="2231560" y="1799462"/>
            <a:ext cx="496491" cy="495300"/>
          </a:xfrm>
          <a:prstGeom prst="arc">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defTabSz="685783">
              <a:defRPr/>
            </a:pPr>
            <a:endParaRPr lang="ru-RU" sz="1350">
              <a:solidFill>
                <a:prstClr val="black"/>
              </a:solidFill>
            </a:endParaRPr>
          </a:p>
        </p:txBody>
      </p:sp>
      <p:sp>
        <p:nvSpPr>
          <p:cNvPr id="9" name="Дуга 8">
            <a:extLst>
              <a:ext uri="{FF2B5EF4-FFF2-40B4-BE49-F238E27FC236}">
                <a16:creationId xmlns:a16="http://schemas.microsoft.com/office/drawing/2014/main" id="{880C032C-56C2-4DB6-83CC-ABEEFF37B448}"/>
              </a:ext>
            </a:extLst>
          </p:cNvPr>
          <p:cNvSpPr/>
          <p:nvPr/>
        </p:nvSpPr>
        <p:spPr>
          <a:xfrm>
            <a:off x="1736260" y="1144191"/>
            <a:ext cx="496491" cy="496490"/>
          </a:xfrm>
          <a:prstGeom prst="arc">
            <a:avLst>
              <a:gd name="adj1" fmla="val 16075248"/>
              <a:gd name="adj2" fmla="val 0"/>
            </a:avLst>
          </a:prstGeom>
          <a:ln w="9525">
            <a:solidFill>
              <a:srgbClr val="62BAE9"/>
            </a:solidFill>
          </a:ln>
        </p:spPr>
        <p:style>
          <a:lnRef idx="1">
            <a:schemeClr val="accent1"/>
          </a:lnRef>
          <a:fillRef idx="0">
            <a:schemeClr val="accent1"/>
          </a:fillRef>
          <a:effectRef idx="0">
            <a:schemeClr val="accent1"/>
          </a:effectRef>
          <a:fontRef idx="minor">
            <a:schemeClr val="tx1"/>
          </a:fontRef>
        </p:style>
        <p:txBody>
          <a:bodyPr anchor="ctr"/>
          <a:lstStyle/>
          <a:p>
            <a:pPr algn="ctr" defTabSz="685783">
              <a:defRPr/>
            </a:pPr>
            <a:endParaRPr lang="ru-RU" sz="1350">
              <a:solidFill>
                <a:prstClr val="black"/>
              </a:solidFill>
            </a:endParaRPr>
          </a:p>
        </p:txBody>
      </p:sp>
      <p:cxnSp>
        <p:nvCxnSpPr>
          <p:cNvPr id="10" name="Прямая соединительная линия 9">
            <a:extLst>
              <a:ext uri="{FF2B5EF4-FFF2-40B4-BE49-F238E27FC236}">
                <a16:creationId xmlns:a16="http://schemas.microsoft.com/office/drawing/2014/main" id="{D3624BCF-0CBA-489C-A4B3-218080C2E168}"/>
              </a:ext>
            </a:extLst>
          </p:cNvPr>
          <p:cNvCxnSpPr>
            <a:cxnSpLocks/>
          </p:cNvCxnSpPr>
          <p:nvPr/>
        </p:nvCxnSpPr>
        <p:spPr>
          <a:xfrm>
            <a:off x="2231560" y="1371600"/>
            <a:ext cx="0" cy="677466"/>
          </a:xfrm>
          <a:prstGeom prst="line">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11">
            <a:extLst>
              <a:ext uri="{FF2B5EF4-FFF2-40B4-BE49-F238E27FC236}">
                <a16:creationId xmlns:a16="http://schemas.microsoft.com/office/drawing/2014/main" id="{E08F631A-9236-46C5-8022-6473E4485E18}"/>
              </a:ext>
            </a:extLst>
          </p:cNvPr>
          <p:cNvCxnSpPr>
            <a:cxnSpLocks/>
            <a:stCxn id="9" idx="0"/>
          </p:cNvCxnSpPr>
          <p:nvPr/>
        </p:nvCxnSpPr>
        <p:spPr>
          <a:xfrm flipH="1">
            <a:off x="-78827" y="1144354"/>
            <a:ext cx="2054326" cy="0"/>
          </a:xfrm>
          <a:prstGeom prst="line">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cxnSp>
      <p:sp>
        <p:nvSpPr>
          <p:cNvPr id="13" name="Овал 12">
            <a:extLst>
              <a:ext uri="{FF2B5EF4-FFF2-40B4-BE49-F238E27FC236}">
                <a16:creationId xmlns:a16="http://schemas.microsoft.com/office/drawing/2014/main" id="{42A648D1-F5F6-48AB-AF48-196E83E2ACD2}"/>
              </a:ext>
            </a:extLst>
          </p:cNvPr>
          <p:cNvSpPr/>
          <p:nvPr/>
        </p:nvSpPr>
        <p:spPr>
          <a:xfrm>
            <a:off x="674223" y="1035844"/>
            <a:ext cx="228600" cy="228600"/>
          </a:xfrm>
          <a:prstGeom prst="ellipse">
            <a:avLst/>
          </a:prstGeom>
          <a:solidFill>
            <a:srgbClr val="0D2E4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defRPr/>
            </a:pPr>
            <a:endParaRPr lang="ru-RU" sz="1350">
              <a:solidFill>
                <a:prstClr val="white"/>
              </a:solidFill>
            </a:endParaRPr>
          </a:p>
        </p:txBody>
      </p:sp>
      <p:sp>
        <p:nvSpPr>
          <p:cNvPr id="15" name="Дуга 14">
            <a:extLst>
              <a:ext uri="{FF2B5EF4-FFF2-40B4-BE49-F238E27FC236}">
                <a16:creationId xmlns:a16="http://schemas.microsoft.com/office/drawing/2014/main" id="{F6A03F04-7BFE-4002-A671-8D36B4AC4273}"/>
              </a:ext>
            </a:extLst>
          </p:cNvPr>
          <p:cNvSpPr/>
          <p:nvPr/>
        </p:nvSpPr>
        <p:spPr>
          <a:xfrm rot="5400000" flipH="1" flipV="1">
            <a:off x="2144316" y="3255169"/>
            <a:ext cx="496491" cy="496490"/>
          </a:xfrm>
          <a:prstGeom prst="arc">
            <a:avLst/>
          </a:prstGeom>
          <a:ln w="9525">
            <a:solidFill>
              <a:srgbClr val="62BAE9"/>
            </a:solidFill>
          </a:ln>
        </p:spPr>
        <p:style>
          <a:lnRef idx="1">
            <a:schemeClr val="accent1"/>
          </a:lnRef>
          <a:fillRef idx="0">
            <a:schemeClr val="accent1"/>
          </a:fillRef>
          <a:effectRef idx="0">
            <a:schemeClr val="accent1"/>
          </a:effectRef>
          <a:fontRef idx="minor">
            <a:schemeClr val="tx1"/>
          </a:fontRef>
        </p:style>
        <p:txBody>
          <a:bodyPr anchor="ctr"/>
          <a:lstStyle/>
          <a:p>
            <a:pPr algn="ctr" defTabSz="685783">
              <a:defRPr/>
            </a:pPr>
            <a:endParaRPr lang="ru-RU" sz="1350">
              <a:solidFill>
                <a:prstClr val="black"/>
              </a:solidFill>
            </a:endParaRPr>
          </a:p>
        </p:txBody>
      </p:sp>
      <p:cxnSp>
        <p:nvCxnSpPr>
          <p:cNvPr id="16" name="Прямая соединительная линия 15">
            <a:extLst>
              <a:ext uri="{FF2B5EF4-FFF2-40B4-BE49-F238E27FC236}">
                <a16:creationId xmlns:a16="http://schemas.microsoft.com/office/drawing/2014/main" id="{2E5DC41B-2463-4848-B04B-BC6AEC0EF5A4}"/>
              </a:ext>
            </a:extLst>
          </p:cNvPr>
          <p:cNvCxnSpPr>
            <a:cxnSpLocks/>
          </p:cNvCxnSpPr>
          <p:nvPr/>
        </p:nvCxnSpPr>
        <p:spPr>
          <a:xfrm flipH="1">
            <a:off x="2389585" y="3255169"/>
            <a:ext cx="1204913" cy="0"/>
          </a:xfrm>
          <a:prstGeom prst="line">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7">
            <a:extLst>
              <a:ext uri="{FF2B5EF4-FFF2-40B4-BE49-F238E27FC236}">
                <a16:creationId xmlns:a16="http://schemas.microsoft.com/office/drawing/2014/main" id="{33690F94-3573-405F-821E-6252AB1AE6F2}"/>
              </a:ext>
            </a:extLst>
          </p:cNvPr>
          <p:cNvCxnSpPr>
            <a:cxnSpLocks/>
          </p:cNvCxnSpPr>
          <p:nvPr/>
        </p:nvCxnSpPr>
        <p:spPr>
          <a:xfrm flipV="1">
            <a:off x="4237435" y="3502819"/>
            <a:ext cx="0" cy="785813"/>
          </a:xfrm>
          <a:prstGeom prst="line">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cxnSp>
      <p:grpSp>
        <p:nvGrpSpPr>
          <p:cNvPr id="18" name="Группа 49">
            <a:extLst>
              <a:ext uri="{FF2B5EF4-FFF2-40B4-BE49-F238E27FC236}">
                <a16:creationId xmlns:a16="http://schemas.microsoft.com/office/drawing/2014/main" id="{5B97FDDD-EEFC-447A-BA41-0CB76DF71F10}"/>
              </a:ext>
            </a:extLst>
          </p:cNvPr>
          <p:cNvGrpSpPr>
            <a:grpSpLocks/>
          </p:cNvGrpSpPr>
          <p:nvPr/>
        </p:nvGrpSpPr>
        <p:grpSpPr bwMode="auto">
          <a:xfrm rot="5400000" flipH="1" flipV="1">
            <a:off x="4246961" y="621505"/>
            <a:ext cx="1869281" cy="626269"/>
            <a:chOff x="1514845" y="4439337"/>
            <a:chExt cx="2617947" cy="834340"/>
          </a:xfrm>
        </p:grpSpPr>
        <p:sp>
          <p:nvSpPr>
            <p:cNvPr id="19" name="Дуга 19">
              <a:extLst>
                <a:ext uri="{FF2B5EF4-FFF2-40B4-BE49-F238E27FC236}">
                  <a16:creationId xmlns:a16="http://schemas.microsoft.com/office/drawing/2014/main" id="{7A6FCCE5-1B0B-4EB4-B351-7881A81F0EB9}"/>
                </a:ext>
              </a:extLst>
            </p:cNvPr>
            <p:cNvSpPr/>
            <p:nvPr/>
          </p:nvSpPr>
          <p:spPr>
            <a:xfrm flipH="1" flipV="1">
              <a:off x="1514844" y="4610646"/>
              <a:ext cx="662027" cy="663031"/>
            </a:xfrm>
            <a:prstGeom prst="arc">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defTabSz="685783">
                <a:defRPr/>
              </a:pPr>
              <a:endParaRPr lang="ru-RU" sz="1350">
                <a:solidFill>
                  <a:prstClr val="black"/>
                </a:solidFill>
              </a:endParaRPr>
            </a:p>
          </p:txBody>
        </p:sp>
        <p:cxnSp>
          <p:nvCxnSpPr>
            <p:cNvPr id="20" name="Прямая соединительная линия 20">
              <a:extLst>
                <a:ext uri="{FF2B5EF4-FFF2-40B4-BE49-F238E27FC236}">
                  <a16:creationId xmlns:a16="http://schemas.microsoft.com/office/drawing/2014/main" id="{32C51E39-B58D-42D2-A33D-20C72EB44CF1}"/>
                </a:ext>
              </a:extLst>
            </p:cNvPr>
            <p:cNvCxnSpPr>
              <a:cxnSpLocks/>
            </p:cNvCxnSpPr>
            <p:nvPr/>
          </p:nvCxnSpPr>
          <p:spPr>
            <a:xfrm rot="16200000" flipH="1" flipV="1">
              <a:off x="1261053" y="4693128"/>
              <a:ext cx="507583" cy="0"/>
            </a:xfrm>
            <a:prstGeom prst="line">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cxnSp>
        <p:cxnSp>
          <p:nvCxnSpPr>
            <p:cNvPr id="21" name="Прямая соединительная линия 21">
              <a:extLst>
                <a:ext uri="{FF2B5EF4-FFF2-40B4-BE49-F238E27FC236}">
                  <a16:creationId xmlns:a16="http://schemas.microsoft.com/office/drawing/2014/main" id="{FFCB27AF-D29A-4BC8-9FDE-BBC2A3FCB2F0}"/>
                </a:ext>
              </a:extLst>
            </p:cNvPr>
            <p:cNvCxnSpPr>
              <a:cxnSpLocks/>
            </p:cNvCxnSpPr>
            <p:nvPr/>
          </p:nvCxnSpPr>
          <p:spPr>
            <a:xfrm rot="16200000" flipH="1" flipV="1">
              <a:off x="2986546" y="4127431"/>
              <a:ext cx="0" cy="2292490"/>
            </a:xfrm>
            <a:prstGeom prst="line">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cxnSp>
      </p:grpSp>
      <p:sp>
        <p:nvSpPr>
          <p:cNvPr id="22" name="Овал 22">
            <a:extLst>
              <a:ext uri="{FF2B5EF4-FFF2-40B4-BE49-F238E27FC236}">
                <a16:creationId xmlns:a16="http://schemas.microsoft.com/office/drawing/2014/main" id="{18500BBC-832B-4460-8680-468F31AF1BAD}"/>
              </a:ext>
            </a:extLst>
          </p:cNvPr>
          <p:cNvSpPr/>
          <p:nvPr/>
        </p:nvSpPr>
        <p:spPr>
          <a:xfrm>
            <a:off x="2030016" y="3693319"/>
            <a:ext cx="228600" cy="228600"/>
          </a:xfrm>
          <a:prstGeom prst="ellipse">
            <a:avLst/>
          </a:prstGeom>
          <a:solidFill>
            <a:srgbClr val="0D2E4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endParaRPr lang="ru-RU" sz="1350">
              <a:solidFill>
                <a:prstClr val="white"/>
              </a:solidFill>
            </a:endParaRPr>
          </a:p>
        </p:txBody>
      </p:sp>
      <p:sp>
        <p:nvSpPr>
          <p:cNvPr id="23" name="TextBox 56">
            <a:extLst>
              <a:ext uri="{FF2B5EF4-FFF2-40B4-BE49-F238E27FC236}">
                <a16:creationId xmlns:a16="http://schemas.microsoft.com/office/drawing/2014/main" id="{47B9B963-9419-4EE7-8E63-B35D3F4FECE0}"/>
              </a:ext>
            </a:extLst>
          </p:cNvPr>
          <p:cNvSpPr txBox="1">
            <a:spLocks noChangeArrowheads="1"/>
          </p:cNvSpPr>
          <p:nvPr/>
        </p:nvSpPr>
        <p:spPr bwMode="auto">
          <a:xfrm>
            <a:off x="387774" y="3736677"/>
            <a:ext cx="1567150" cy="6740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fontAlgn="base">
              <a:spcBef>
                <a:spcPct val="0"/>
              </a:spcBef>
              <a:spcAft>
                <a:spcPct val="0"/>
              </a:spcAft>
              <a:defRPr>
                <a:solidFill>
                  <a:schemeClr val="tx1"/>
                </a:solidFill>
                <a:latin typeface="Calibri" panose="020F0502020204030204" pitchFamily="34" charset="0"/>
              </a:defRPr>
            </a:lvl6pPr>
            <a:lvl7pPr marL="2971800" indent="-228600" defTabSz="912813" fontAlgn="base">
              <a:spcBef>
                <a:spcPct val="0"/>
              </a:spcBef>
              <a:spcAft>
                <a:spcPct val="0"/>
              </a:spcAft>
              <a:defRPr>
                <a:solidFill>
                  <a:schemeClr val="tx1"/>
                </a:solidFill>
                <a:latin typeface="Calibri" panose="020F0502020204030204" pitchFamily="34" charset="0"/>
              </a:defRPr>
            </a:lvl7pPr>
            <a:lvl8pPr marL="3429000" indent="-228600" defTabSz="912813" fontAlgn="base">
              <a:spcBef>
                <a:spcPct val="0"/>
              </a:spcBef>
              <a:spcAft>
                <a:spcPct val="0"/>
              </a:spcAft>
              <a:defRPr>
                <a:solidFill>
                  <a:schemeClr val="tx1"/>
                </a:solidFill>
                <a:latin typeface="Calibri" panose="020F0502020204030204" pitchFamily="34" charset="0"/>
              </a:defRPr>
            </a:lvl8pPr>
            <a:lvl9pPr marL="3886200" indent="-228600" defTabSz="912813" fontAlgn="base">
              <a:spcBef>
                <a:spcPct val="0"/>
              </a:spcBef>
              <a:spcAft>
                <a:spcPct val="0"/>
              </a:spcAft>
              <a:defRPr>
                <a:solidFill>
                  <a:schemeClr val="tx1"/>
                </a:solidFill>
                <a:latin typeface="Calibri" panose="020F0502020204030204" pitchFamily="34" charset="0"/>
              </a:defRPr>
            </a:lvl9pPr>
          </a:lstStyle>
          <a:p>
            <a:pPr algn="r" eaLnBrk="1" hangingPunct="1">
              <a:lnSpc>
                <a:spcPct val="90000"/>
              </a:lnSpc>
            </a:pPr>
            <a:r>
              <a:rPr lang="ru-RU" altLang="ru-RU"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rPr>
              <a:t>Анализ разговоров с коллекторами</a:t>
            </a:r>
          </a:p>
        </p:txBody>
      </p:sp>
      <p:sp>
        <p:nvSpPr>
          <p:cNvPr id="24" name="Овал 24">
            <a:extLst>
              <a:ext uri="{FF2B5EF4-FFF2-40B4-BE49-F238E27FC236}">
                <a16:creationId xmlns:a16="http://schemas.microsoft.com/office/drawing/2014/main" id="{9B05542C-9972-47E9-81CB-F2C04F557237}"/>
              </a:ext>
            </a:extLst>
          </p:cNvPr>
          <p:cNvSpPr/>
          <p:nvPr/>
        </p:nvSpPr>
        <p:spPr>
          <a:xfrm>
            <a:off x="5387127" y="996307"/>
            <a:ext cx="228600" cy="228600"/>
          </a:xfrm>
          <a:prstGeom prst="ellipse">
            <a:avLst/>
          </a:prstGeom>
          <a:solidFill>
            <a:srgbClr val="0D2E4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endParaRPr lang="ru-RU" sz="1350">
              <a:solidFill>
                <a:prstClr val="white"/>
              </a:solidFill>
            </a:endParaRPr>
          </a:p>
        </p:txBody>
      </p:sp>
      <p:sp>
        <p:nvSpPr>
          <p:cNvPr id="25" name="TextBox 61">
            <a:extLst>
              <a:ext uri="{FF2B5EF4-FFF2-40B4-BE49-F238E27FC236}">
                <a16:creationId xmlns:a16="http://schemas.microsoft.com/office/drawing/2014/main" id="{A9AB263E-820E-4A5B-A46D-06052BE42821}"/>
              </a:ext>
            </a:extLst>
          </p:cNvPr>
          <p:cNvSpPr txBox="1">
            <a:spLocks noChangeArrowheads="1"/>
          </p:cNvSpPr>
          <p:nvPr/>
        </p:nvSpPr>
        <p:spPr bwMode="auto">
          <a:xfrm>
            <a:off x="2885808" y="818484"/>
            <a:ext cx="2467893" cy="6740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fontAlgn="base">
              <a:spcBef>
                <a:spcPct val="0"/>
              </a:spcBef>
              <a:spcAft>
                <a:spcPct val="0"/>
              </a:spcAft>
              <a:defRPr>
                <a:solidFill>
                  <a:schemeClr val="tx1"/>
                </a:solidFill>
                <a:latin typeface="Calibri" panose="020F0502020204030204" pitchFamily="34" charset="0"/>
              </a:defRPr>
            </a:lvl6pPr>
            <a:lvl7pPr marL="2971800" indent="-228600" defTabSz="912813" fontAlgn="base">
              <a:spcBef>
                <a:spcPct val="0"/>
              </a:spcBef>
              <a:spcAft>
                <a:spcPct val="0"/>
              </a:spcAft>
              <a:defRPr>
                <a:solidFill>
                  <a:schemeClr val="tx1"/>
                </a:solidFill>
                <a:latin typeface="Calibri" panose="020F0502020204030204" pitchFamily="34" charset="0"/>
              </a:defRPr>
            </a:lvl7pPr>
            <a:lvl8pPr marL="3429000" indent="-228600" defTabSz="912813" fontAlgn="base">
              <a:spcBef>
                <a:spcPct val="0"/>
              </a:spcBef>
              <a:spcAft>
                <a:spcPct val="0"/>
              </a:spcAft>
              <a:defRPr>
                <a:solidFill>
                  <a:schemeClr val="tx1"/>
                </a:solidFill>
                <a:latin typeface="Calibri" panose="020F0502020204030204" pitchFamily="34" charset="0"/>
              </a:defRPr>
            </a:lvl8pPr>
            <a:lvl9pPr marL="3886200" indent="-228600" defTabSz="912813" fontAlgn="base">
              <a:spcBef>
                <a:spcPct val="0"/>
              </a:spcBef>
              <a:spcAft>
                <a:spcPct val="0"/>
              </a:spcAft>
              <a:defRPr>
                <a:solidFill>
                  <a:schemeClr val="tx1"/>
                </a:solidFill>
                <a:latin typeface="Calibri" panose="020F0502020204030204" pitchFamily="34" charset="0"/>
              </a:defRPr>
            </a:lvl9pPr>
          </a:lstStyle>
          <a:p>
            <a:pPr algn="r">
              <a:lnSpc>
                <a:spcPct val="90000"/>
              </a:lnSpc>
            </a:pPr>
            <a:r>
              <a:rPr lang="ru-RU" altLang="ru-RU"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rPr>
              <a:t>Обогащение клиентских данных для лучшего предложения</a:t>
            </a:r>
          </a:p>
        </p:txBody>
      </p:sp>
      <p:sp>
        <p:nvSpPr>
          <p:cNvPr id="26" name="Дуга 26">
            <a:extLst>
              <a:ext uri="{FF2B5EF4-FFF2-40B4-BE49-F238E27FC236}">
                <a16:creationId xmlns:a16="http://schemas.microsoft.com/office/drawing/2014/main" id="{4AB060B5-B302-46E1-A1C8-38F713917E43}"/>
              </a:ext>
            </a:extLst>
          </p:cNvPr>
          <p:cNvSpPr/>
          <p:nvPr/>
        </p:nvSpPr>
        <p:spPr>
          <a:xfrm flipH="1" flipV="1">
            <a:off x="4237435" y="4036219"/>
            <a:ext cx="495300" cy="496491"/>
          </a:xfrm>
          <a:prstGeom prst="arc">
            <a:avLst>
              <a:gd name="adj1" fmla="val 16125783"/>
              <a:gd name="adj2" fmla="val 0"/>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defTabSz="685783">
              <a:defRPr/>
            </a:pPr>
            <a:endParaRPr lang="ru-RU" sz="1350">
              <a:solidFill>
                <a:prstClr val="black"/>
              </a:solidFill>
            </a:endParaRPr>
          </a:p>
        </p:txBody>
      </p:sp>
      <p:sp>
        <p:nvSpPr>
          <p:cNvPr id="28" name="Дуга 27">
            <a:extLst>
              <a:ext uri="{FF2B5EF4-FFF2-40B4-BE49-F238E27FC236}">
                <a16:creationId xmlns:a16="http://schemas.microsoft.com/office/drawing/2014/main" id="{D3999810-6355-4BA9-B1C3-D68A1097CE82}"/>
              </a:ext>
            </a:extLst>
          </p:cNvPr>
          <p:cNvSpPr/>
          <p:nvPr/>
        </p:nvSpPr>
        <p:spPr>
          <a:xfrm>
            <a:off x="4094292" y="4532710"/>
            <a:ext cx="496490" cy="496490"/>
          </a:xfrm>
          <a:prstGeom prst="arc">
            <a:avLst>
              <a:gd name="adj1" fmla="val 16397717"/>
              <a:gd name="adj2" fmla="val 0"/>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defTabSz="685783">
              <a:defRPr/>
            </a:pPr>
            <a:endParaRPr lang="ru-RU" sz="1350">
              <a:solidFill>
                <a:prstClr val="black"/>
              </a:solidFill>
            </a:endParaRPr>
          </a:p>
        </p:txBody>
      </p:sp>
      <p:sp>
        <p:nvSpPr>
          <p:cNvPr id="29" name="Овал 28">
            <a:extLst>
              <a:ext uri="{FF2B5EF4-FFF2-40B4-BE49-F238E27FC236}">
                <a16:creationId xmlns:a16="http://schemas.microsoft.com/office/drawing/2014/main" id="{2E42390B-2571-4371-B1DD-3F06B8B6D6E4}"/>
              </a:ext>
            </a:extLst>
          </p:cNvPr>
          <p:cNvSpPr/>
          <p:nvPr/>
        </p:nvSpPr>
        <p:spPr>
          <a:xfrm>
            <a:off x="4343400" y="4469606"/>
            <a:ext cx="228600" cy="228600"/>
          </a:xfrm>
          <a:prstGeom prst="ellipse">
            <a:avLst/>
          </a:prstGeom>
          <a:solidFill>
            <a:srgbClr val="0D2E4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defRPr/>
            </a:pPr>
            <a:endParaRPr lang="ru-RU" sz="1350">
              <a:solidFill>
                <a:prstClr val="white"/>
              </a:solidFill>
            </a:endParaRPr>
          </a:p>
        </p:txBody>
      </p:sp>
      <p:cxnSp>
        <p:nvCxnSpPr>
          <p:cNvPr id="31" name="Прямая соединительная линия 31">
            <a:extLst>
              <a:ext uri="{FF2B5EF4-FFF2-40B4-BE49-F238E27FC236}">
                <a16:creationId xmlns:a16="http://schemas.microsoft.com/office/drawing/2014/main" id="{8D445034-CB54-4949-8FC4-9222D149F093}"/>
              </a:ext>
            </a:extLst>
          </p:cNvPr>
          <p:cNvCxnSpPr>
            <a:cxnSpLocks/>
          </p:cNvCxnSpPr>
          <p:nvPr/>
        </p:nvCxnSpPr>
        <p:spPr>
          <a:xfrm flipH="1">
            <a:off x="5134708" y="2290876"/>
            <a:ext cx="1305384" cy="0"/>
          </a:xfrm>
          <a:prstGeom prst="line">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cxnSp>
      <p:sp>
        <p:nvSpPr>
          <p:cNvPr id="32" name="Дуга 32">
            <a:extLst>
              <a:ext uri="{FF2B5EF4-FFF2-40B4-BE49-F238E27FC236}">
                <a16:creationId xmlns:a16="http://schemas.microsoft.com/office/drawing/2014/main" id="{96C02E87-D4F5-4F68-A3B6-F786FE3BE88F}"/>
              </a:ext>
            </a:extLst>
          </p:cNvPr>
          <p:cNvSpPr/>
          <p:nvPr/>
        </p:nvSpPr>
        <p:spPr>
          <a:xfrm flipV="1">
            <a:off x="6196013" y="1794980"/>
            <a:ext cx="496491" cy="495300"/>
          </a:xfrm>
          <a:prstGeom prst="arc">
            <a:avLst>
              <a:gd name="adj1" fmla="val 15953002"/>
              <a:gd name="adj2" fmla="val 0"/>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defTabSz="685783">
              <a:defRPr/>
            </a:pPr>
            <a:endParaRPr lang="ru-RU" sz="1350">
              <a:solidFill>
                <a:prstClr val="black"/>
              </a:solidFill>
            </a:endParaRPr>
          </a:p>
        </p:txBody>
      </p:sp>
      <p:cxnSp>
        <p:nvCxnSpPr>
          <p:cNvPr id="33" name="Прямая соединительная линия 33">
            <a:extLst>
              <a:ext uri="{FF2B5EF4-FFF2-40B4-BE49-F238E27FC236}">
                <a16:creationId xmlns:a16="http://schemas.microsoft.com/office/drawing/2014/main" id="{404A4752-5FDB-40CE-9AB1-EA79CE3395BC}"/>
              </a:ext>
            </a:extLst>
          </p:cNvPr>
          <p:cNvCxnSpPr>
            <a:cxnSpLocks/>
          </p:cNvCxnSpPr>
          <p:nvPr/>
        </p:nvCxnSpPr>
        <p:spPr>
          <a:xfrm flipH="1">
            <a:off x="6692504" y="1393740"/>
            <a:ext cx="0" cy="660797"/>
          </a:xfrm>
          <a:prstGeom prst="line">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cxnSp>
      <p:sp>
        <p:nvSpPr>
          <p:cNvPr id="34" name="Дуга 34">
            <a:extLst>
              <a:ext uri="{FF2B5EF4-FFF2-40B4-BE49-F238E27FC236}">
                <a16:creationId xmlns:a16="http://schemas.microsoft.com/office/drawing/2014/main" id="{69973E75-E1A4-4C9E-BF46-3C21F4DEF7DD}"/>
              </a:ext>
            </a:extLst>
          </p:cNvPr>
          <p:cNvSpPr/>
          <p:nvPr/>
        </p:nvSpPr>
        <p:spPr>
          <a:xfrm rot="5400000" flipH="1" flipV="1">
            <a:off x="6692504" y="1131802"/>
            <a:ext cx="496490" cy="496490"/>
          </a:xfrm>
          <a:prstGeom prst="arc">
            <a:avLst>
              <a:gd name="adj1" fmla="val 15953002"/>
              <a:gd name="adj2" fmla="val 0"/>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defTabSz="685783">
              <a:defRPr/>
            </a:pPr>
            <a:endParaRPr lang="ru-RU" sz="1350">
              <a:solidFill>
                <a:prstClr val="black"/>
              </a:solidFill>
            </a:endParaRPr>
          </a:p>
        </p:txBody>
      </p:sp>
      <p:cxnSp>
        <p:nvCxnSpPr>
          <p:cNvPr id="35" name="Прямая соединительная линия 35">
            <a:extLst>
              <a:ext uri="{FF2B5EF4-FFF2-40B4-BE49-F238E27FC236}">
                <a16:creationId xmlns:a16="http://schemas.microsoft.com/office/drawing/2014/main" id="{46A2065D-9366-4153-AC5B-757D1723D42F}"/>
              </a:ext>
            </a:extLst>
          </p:cNvPr>
          <p:cNvCxnSpPr>
            <a:cxnSpLocks/>
          </p:cNvCxnSpPr>
          <p:nvPr/>
        </p:nvCxnSpPr>
        <p:spPr>
          <a:xfrm flipH="1">
            <a:off x="6934201" y="1132993"/>
            <a:ext cx="2209799" cy="0"/>
          </a:xfrm>
          <a:prstGeom prst="line">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cxnSp>
      <p:sp>
        <p:nvSpPr>
          <p:cNvPr id="36" name="Овал 36">
            <a:extLst>
              <a:ext uri="{FF2B5EF4-FFF2-40B4-BE49-F238E27FC236}">
                <a16:creationId xmlns:a16="http://schemas.microsoft.com/office/drawing/2014/main" id="{964EDA74-BA91-46BD-A136-9AA2C8C085E6}"/>
              </a:ext>
            </a:extLst>
          </p:cNvPr>
          <p:cNvSpPr/>
          <p:nvPr/>
        </p:nvSpPr>
        <p:spPr>
          <a:xfrm>
            <a:off x="7109223" y="1029409"/>
            <a:ext cx="228600" cy="228600"/>
          </a:xfrm>
          <a:prstGeom prst="ellipse">
            <a:avLst/>
          </a:prstGeom>
          <a:solidFill>
            <a:srgbClr val="0D2E4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defRPr/>
            </a:pPr>
            <a:endParaRPr lang="ru-RU" sz="1350">
              <a:solidFill>
                <a:prstClr val="white"/>
              </a:solidFill>
            </a:endParaRPr>
          </a:p>
        </p:txBody>
      </p:sp>
      <p:sp>
        <p:nvSpPr>
          <p:cNvPr id="37" name="TextBox 78">
            <a:extLst>
              <a:ext uri="{FF2B5EF4-FFF2-40B4-BE49-F238E27FC236}">
                <a16:creationId xmlns:a16="http://schemas.microsoft.com/office/drawing/2014/main" id="{7B1E2967-412E-4179-BCA0-D00F77BE7023}"/>
              </a:ext>
            </a:extLst>
          </p:cNvPr>
          <p:cNvSpPr txBox="1">
            <a:spLocks noChangeArrowheads="1"/>
          </p:cNvSpPr>
          <p:nvPr/>
        </p:nvSpPr>
        <p:spPr bwMode="auto">
          <a:xfrm>
            <a:off x="6603077" y="691385"/>
            <a:ext cx="1679299" cy="28623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fontAlgn="base">
              <a:spcBef>
                <a:spcPct val="0"/>
              </a:spcBef>
              <a:spcAft>
                <a:spcPct val="0"/>
              </a:spcAft>
              <a:defRPr>
                <a:solidFill>
                  <a:schemeClr val="tx1"/>
                </a:solidFill>
                <a:latin typeface="Calibri" panose="020F0502020204030204" pitchFamily="34" charset="0"/>
              </a:defRPr>
            </a:lvl6pPr>
            <a:lvl7pPr marL="2971800" indent="-228600" defTabSz="912813" fontAlgn="base">
              <a:spcBef>
                <a:spcPct val="0"/>
              </a:spcBef>
              <a:spcAft>
                <a:spcPct val="0"/>
              </a:spcAft>
              <a:defRPr>
                <a:solidFill>
                  <a:schemeClr val="tx1"/>
                </a:solidFill>
                <a:latin typeface="Calibri" panose="020F0502020204030204" pitchFamily="34" charset="0"/>
              </a:defRPr>
            </a:lvl7pPr>
            <a:lvl8pPr marL="3429000" indent="-228600" defTabSz="912813" fontAlgn="base">
              <a:spcBef>
                <a:spcPct val="0"/>
              </a:spcBef>
              <a:spcAft>
                <a:spcPct val="0"/>
              </a:spcAft>
              <a:defRPr>
                <a:solidFill>
                  <a:schemeClr val="tx1"/>
                </a:solidFill>
                <a:latin typeface="Calibri" panose="020F0502020204030204" pitchFamily="34" charset="0"/>
              </a:defRPr>
            </a:lvl8pPr>
            <a:lvl9pPr marL="3886200" indent="-228600" defTabSz="912813"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ru-RU" altLang="ru-RU"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rPr>
              <a:t>Аудит работы КЦ</a:t>
            </a:r>
          </a:p>
        </p:txBody>
      </p:sp>
      <p:sp>
        <p:nvSpPr>
          <p:cNvPr id="39" name="Дуга 39">
            <a:extLst>
              <a:ext uri="{FF2B5EF4-FFF2-40B4-BE49-F238E27FC236}">
                <a16:creationId xmlns:a16="http://schemas.microsoft.com/office/drawing/2014/main" id="{DC17179D-C279-4D1F-9D1A-AAC1F4BAC82D}"/>
              </a:ext>
            </a:extLst>
          </p:cNvPr>
          <p:cNvSpPr/>
          <p:nvPr/>
        </p:nvSpPr>
        <p:spPr>
          <a:xfrm>
            <a:off x="5709048" y="3250848"/>
            <a:ext cx="496490" cy="496491"/>
          </a:xfrm>
          <a:prstGeom prst="arc">
            <a:avLst>
              <a:gd name="adj1" fmla="val 16215128"/>
              <a:gd name="adj2" fmla="val 0"/>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defTabSz="685783">
              <a:defRPr/>
            </a:pPr>
            <a:endParaRPr lang="ru-RU" sz="1350">
              <a:solidFill>
                <a:prstClr val="black"/>
              </a:solidFill>
            </a:endParaRPr>
          </a:p>
        </p:txBody>
      </p:sp>
      <p:cxnSp>
        <p:nvCxnSpPr>
          <p:cNvPr id="40" name="Прямая соединительная линия 40">
            <a:extLst>
              <a:ext uri="{FF2B5EF4-FFF2-40B4-BE49-F238E27FC236}">
                <a16:creationId xmlns:a16="http://schemas.microsoft.com/office/drawing/2014/main" id="{C79D4A6B-11CD-4091-B2D9-DBD3FD0D7A52}"/>
              </a:ext>
            </a:extLst>
          </p:cNvPr>
          <p:cNvCxnSpPr>
            <a:cxnSpLocks/>
          </p:cNvCxnSpPr>
          <p:nvPr/>
        </p:nvCxnSpPr>
        <p:spPr>
          <a:xfrm flipV="1">
            <a:off x="6205538" y="3525441"/>
            <a:ext cx="0" cy="384572"/>
          </a:xfrm>
          <a:prstGeom prst="line">
            <a:avLst/>
          </a:prstGeom>
          <a:ln w="9525">
            <a:solidFill>
              <a:srgbClr val="62BAE9"/>
            </a:solidFill>
          </a:ln>
        </p:spPr>
        <p:style>
          <a:lnRef idx="1">
            <a:schemeClr val="accent1"/>
          </a:lnRef>
          <a:fillRef idx="0">
            <a:schemeClr val="accent1"/>
          </a:fillRef>
          <a:effectRef idx="0">
            <a:schemeClr val="accent1"/>
          </a:effectRef>
          <a:fontRef idx="minor">
            <a:schemeClr val="tx1"/>
          </a:fontRef>
        </p:style>
      </p:cxnSp>
      <p:sp>
        <p:nvSpPr>
          <p:cNvPr id="41" name="Дуга 41">
            <a:extLst>
              <a:ext uri="{FF2B5EF4-FFF2-40B4-BE49-F238E27FC236}">
                <a16:creationId xmlns:a16="http://schemas.microsoft.com/office/drawing/2014/main" id="{703F161B-107D-4C4E-B5EA-02FA1D11C234}"/>
              </a:ext>
            </a:extLst>
          </p:cNvPr>
          <p:cNvSpPr/>
          <p:nvPr/>
        </p:nvSpPr>
        <p:spPr>
          <a:xfrm flipH="1" flipV="1">
            <a:off x="6206729" y="3623514"/>
            <a:ext cx="496490" cy="496490"/>
          </a:xfrm>
          <a:prstGeom prst="arc">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defTabSz="685783">
              <a:defRPr/>
            </a:pPr>
            <a:endParaRPr lang="ru-RU" sz="1350">
              <a:solidFill>
                <a:prstClr val="black"/>
              </a:solidFill>
            </a:endParaRPr>
          </a:p>
        </p:txBody>
      </p:sp>
      <p:cxnSp>
        <p:nvCxnSpPr>
          <p:cNvPr id="42" name="Прямая соединительная линия 42">
            <a:extLst>
              <a:ext uri="{FF2B5EF4-FFF2-40B4-BE49-F238E27FC236}">
                <a16:creationId xmlns:a16="http://schemas.microsoft.com/office/drawing/2014/main" id="{6D828BDF-4472-4D61-A645-6B1D8EAF179D}"/>
              </a:ext>
            </a:extLst>
          </p:cNvPr>
          <p:cNvCxnSpPr>
            <a:cxnSpLocks/>
          </p:cNvCxnSpPr>
          <p:nvPr/>
        </p:nvCxnSpPr>
        <p:spPr>
          <a:xfrm flipH="1">
            <a:off x="6449617" y="4120004"/>
            <a:ext cx="2694383" cy="0"/>
          </a:xfrm>
          <a:prstGeom prst="line">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cxnSp>
      <p:sp>
        <p:nvSpPr>
          <p:cNvPr id="43" name="Овал 43">
            <a:extLst>
              <a:ext uri="{FF2B5EF4-FFF2-40B4-BE49-F238E27FC236}">
                <a16:creationId xmlns:a16="http://schemas.microsoft.com/office/drawing/2014/main" id="{35B108A1-F2C2-473E-9191-50910E5AB29E}"/>
              </a:ext>
            </a:extLst>
          </p:cNvPr>
          <p:cNvSpPr/>
          <p:nvPr/>
        </p:nvSpPr>
        <p:spPr>
          <a:xfrm>
            <a:off x="6091238" y="3417535"/>
            <a:ext cx="228600" cy="228600"/>
          </a:xfrm>
          <a:prstGeom prst="ellipse">
            <a:avLst/>
          </a:prstGeom>
          <a:solidFill>
            <a:srgbClr val="0D2E4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endParaRPr lang="ru-RU" sz="1350">
              <a:solidFill>
                <a:prstClr val="white"/>
              </a:solidFill>
            </a:endParaRPr>
          </a:p>
        </p:txBody>
      </p:sp>
      <p:sp>
        <p:nvSpPr>
          <p:cNvPr id="44" name="TextBox 91">
            <a:extLst>
              <a:ext uri="{FF2B5EF4-FFF2-40B4-BE49-F238E27FC236}">
                <a16:creationId xmlns:a16="http://schemas.microsoft.com/office/drawing/2014/main" id="{62787050-ED22-4C1A-8017-092FADAEFBB9}"/>
              </a:ext>
            </a:extLst>
          </p:cNvPr>
          <p:cNvSpPr txBox="1">
            <a:spLocks noChangeArrowheads="1"/>
          </p:cNvSpPr>
          <p:nvPr/>
        </p:nvSpPr>
        <p:spPr bwMode="auto">
          <a:xfrm>
            <a:off x="6310843" y="3346845"/>
            <a:ext cx="2694383" cy="4801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fontAlgn="base">
              <a:spcBef>
                <a:spcPct val="0"/>
              </a:spcBef>
              <a:spcAft>
                <a:spcPct val="0"/>
              </a:spcAft>
              <a:defRPr>
                <a:solidFill>
                  <a:schemeClr val="tx1"/>
                </a:solidFill>
                <a:latin typeface="Calibri" panose="020F0502020204030204" pitchFamily="34" charset="0"/>
              </a:defRPr>
            </a:lvl6pPr>
            <a:lvl7pPr marL="2971800" indent="-228600" defTabSz="912813" fontAlgn="base">
              <a:spcBef>
                <a:spcPct val="0"/>
              </a:spcBef>
              <a:spcAft>
                <a:spcPct val="0"/>
              </a:spcAft>
              <a:defRPr>
                <a:solidFill>
                  <a:schemeClr val="tx1"/>
                </a:solidFill>
                <a:latin typeface="Calibri" panose="020F0502020204030204" pitchFamily="34" charset="0"/>
              </a:defRPr>
            </a:lvl7pPr>
            <a:lvl8pPr marL="3429000" indent="-228600" defTabSz="912813" fontAlgn="base">
              <a:spcBef>
                <a:spcPct val="0"/>
              </a:spcBef>
              <a:spcAft>
                <a:spcPct val="0"/>
              </a:spcAft>
              <a:defRPr>
                <a:solidFill>
                  <a:schemeClr val="tx1"/>
                </a:solidFill>
                <a:latin typeface="Calibri" panose="020F0502020204030204" pitchFamily="34" charset="0"/>
              </a:defRPr>
            </a:lvl8pPr>
            <a:lvl9pPr marL="3886200" indent="-228600" defTabSz="912813" fontAlgn="base">
              <a:spcBef>
                <a:spcPct val="0"/>
              </a:spcBef>
              <a:spcAft>
                <a:spcPct val="0"/>
              </a:spcAft>
              <a:defRPr>
                <a:solidFill>
                  <a:schemeClr val="tx1"/>
                </a:solidFill>
                <a:latin typeface="Calibri" panose="020F0502020204030204" pitchFamily="34" charset="0"/>
              </a:defRPr>
            </a:lvl9pPr>
          </a:lstStyle>
          <a:p>
            <a:pPr>
              <a:lnSpc>
                <a:spcPct val="90000"/>
              </a:lnSpc>
            </a:pPr>
            <a:r>
              <a:rPr lang="ru-RU" altLang="ru-RU"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rPr>
              <a:t>Анализ жалоб </a:t>
            </a:r>
            <a:br>
              <a:rPr lang="ru-RU" altLang="ru-RU"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rPr>
            </a:br>
            <a:r>
              <a:rPr lang="ru-RU" altLang="ru-RU"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rPr>
              <a:t>и отзывов клиентов</a:t>
            </a:r>
          </a:p>
        </p:txBody>
      </p:sp>
      <p:cxnSp>
        <p:nvCxnSpPr>
          <p:cNvPr id="47" name="Прямая соединительная линия 10">
            <a:extLst>
              <a:ext uri="{FF2B5EF4-FFF2-40B4-BE49-F238E27FC236}">
                <a16:creationId xmlns:a16="http://schemas.microsoft.com/office/drawing/2014/main" id="{48ADFC40-1827-4B4F-A001-22F3E9AF16CB}"/>
              </a:ext>
            </a:extLst>
          </p:cNvPr>
          <p:cNvCxnSpPr>
            <a:cxnSpLocks/>
            <a:endCxn id="48" idx="0"/>
          </p:cNvCxnSpPr>
          <p:nvPr/>
        </p:nvCxnSpPr>
        <p:spPr>
          <a:xfrm flipH="1" flipV="1">
            <a:off x="2061201" y="2774914"/>
            <a:ext cx="1271360" cy="2055"/>
          </a:xfrm>
          <a:prstGeom prst="line">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cxnSp>
      <p:sp>
        <p:nvSpPr>
          <p:cNvPr id="48" name="Дуга 6">
            <a:extLst>
              <a:ext uri="{FF2B5EF4-FFF2-40B4-BE49-F238E27FC236}">
                <a16:creationId xmlns:a16="http://schemas.microsoft.com/office/drawing/2014/main" id="{A7BCE9BA-E129-4466-8ADF-E67E1213AD93}"/>
              </a:ext>
            </a:extLst>
          </p:cNvPr>
          <p:cNvSpPr/>
          <p:nvPr/>
        </p:nvSpPr>
        <p:spPr>
          <a:xfrm flipH="1" flipV="1">
            <a:off x="1812956" y="2279614"/>
            <a:ext cx="496491" cy="495300"/>
          </a:xfrm>
          <a:prstGeom prst="arc">
            <a:avLst/>
          </a:prstGeom>
          <a:ln w="9525">
            <a:solidFill>
              <a:srgbClr val="62BAE9"/>
            </a:solidFill>
          </a:ln>
        </p:spPr>
        <p:style>
          <a:lnRef idx="1">
            <a:schemeClr val="accent1"/>
          </a:lnRef>
          <a:fillRef idx="0">
            <a:schemeClr val="accent1"/>
          </a:fillRef>
          <a:effectRef idx="0">
            <a:schemeClr val="accent1"/>
          </a:effectRef>
          <a:fontRef idx="minor">
            <a:schemeClr val="tx1"/>
          </a:fontRef>
        </p:style>
        <p:txBody>
          <a:bodyPr anchor="ctr"/>
          <a:lstStyle/>
          <a:p>
            <a:pPr algn="ctr" defTabSz="685783">
              <a:defRPr/>
            </a:pPr>
            <a:endParaRPr lang="ru-RU" sz="1350">
              <a:solidFill>
                <a:prstClr val="black"/>
              </a:solidFill>
            </a:endParaRPr>
          </a:p>
        </p:txBody>
      </p:sp>
      <p:sp>
        <p:nvSpPr>
          <p:cNvPr id="49" name="Дуга 8">
            <a:extLst>
              <a:ext uri="{FF2B5EF4-FFF2-40B4-BE49-F238E27FC236}">
                <a16:creationId xmlns:a16="http://schemas.microsoft.com/office/drawing/2014/main" id="{D7E00E88-67AD-4635-935D-755ADB929AD0}"/>
              </a:ext>
            </a:extLst>
          </p:cNvPr>
          <p:cNvSpPr/>
          <p:nvPr/>
        </p:nvSpPr>
        <p:spPr>
          <a:xfrm>
            <a:off x="1322721" y="2342533"/>
            <a:ext cx="496491" cy="496490"/>
          </a:xfrm>
          <a:prstGeom prst="arc">
            <a:avLst>
              <a:gd name="adj1" fmla="val 16075248"/>
              <a:gd name="adj2" fmla="val 0"/>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defTabSz="685783">
              <a:defRPr/>
            </a:pPr>
            <a:endParaRPr lang="ru-RU" sz="1350">
              <a:solidFill>
                <a:prstClr val="black"/>
              </a:solidFill>
            </a:endParaRPr>
          </a:p>
        </p:txBody>
      </p:sp>
      <p:cxnSp>
        <p:nvCxnSpPr>
          <p:cNvPr id="50" name="Прямая соединительная линия 11">
            <a:extLst>
              <a:ext uri="{FF2B5EF4-FFF2-40B4-BE49-F238E27FC236}">
                <a16:creationId xmlns:a16="http://schemas.microsoft.com/office/drawing/2014/main" id="{0E797126-FF6A-4CCB-BDC7-C4164FF79992}"/>
              </a:ext>
            </a:extLst>
          </p:cNvPr>
          <p:cNvCxnSpPr>
            <a:cxnSpLocks/>
          </p:cNvCxnSpPr>
          <p:nvPr/>
        </p:nvCxnSpPr>
        <p:spPr>
          <a:xfrm flipH="1">
            <a:off x="0" y="2342533"/>
            <a:ext cx="1565595" cy="0"/>
          </a:xfrm>
          <a:prstGeom prst="line">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cxnSp>
      <p:sp>
        <p:nvSpPr>
          <p:cNvPr id="52" name="Овал 12">
            <a:extLst>
              <a:ext uri="{FF2B5EF4-FFF2-40B4-BE49-F238E27FC236}">
                <a16:creationId xmlns:a16="http://schemas.microsoft.com/office/drawing/2014/main" id="{F02E30D0-CFED-46C1-8ADC-9EBFF93246B0}"/>
              </a:ext>
            </a:extLst>
          </p:cNvPr>
          <p:cNvSpPr/>
          <p:nvPr/>
        </p:nvSpPr>
        <p:spPr>
          <a:xfrm>
            <a:off x="1096895" y="2228233"/>
            <a:ext cx="228600" cy="228600"/>
          </a:xfrm>
          <a:prstGeom prst="ellipse">
            <a:avLst/>
          </a:prstGeom>
          <a:solidFill>
            <a:srgbClr val="0D2E4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defRPr/>
            </a:pPr>
            <a:endParaRPr lang="ru-RU" sz="1350">
              <a:solidFill>
                <a:prstClr val="white"/>
              </a:solidFill>
            </a:endParaRPr>
          </a:p>
        </p:txBody>
      </p:sp>
      <p:sp>
        <p:nvSpPr>
          <p:cNvPr id="53" name="TextBox 37">
            <a:extLst>
              <a:ext uri="{FF2B5EF4-FFF2-40B4-BE49-F238E27FC236}">
                <a16:creationId xmlns:a16="http://schemas.microsoft.com/office/drawing/2014/main" id="{8A9AA337-EDFB-45D0-A037-2ADE6C05E5E9}"/>
              </a:ext>
            </a:extLst>
          </p:cNvPr>
          <p:cNvSpPr txBox="1">
            <a:spLocks noChangeArrowheads="1"/>
          </p:cNvSpPr>
          <p:nvPr/>
        </p:nvSpPr>
        <p:spPr bwMode="auto">
          <a:xfrm>
            <a:off x="1" y="2571133"/>
            <a:ext cx="1732524" cy="4801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fontAlgn="base">
              <a:spcBef>
                <a:spcPct val="0"/>
              </a:spcBef>
              <a:spcAft>
                <a:spcPct val="0"/>
              </a:spcAft>
              <a:defRPr>
                <a:solidFill>
                  <a:schemeClr val="tx1"/>
                </a:solidFill>
                <a:latin typeface="Calibri" panose="020F0502020204030204" pitchFamily="34" charset="0"/>
              </a:defRPr>
            </a:lvl6pPr>
            <a:lvl7pPr marL="2971800" indent="-228600" defTabSz="912813" fontAlgn="base">
              <a:spcBef>
                <a:spcPct val="0"/>
              </a:spcBef>
              <a:spcAft>
                <a:spcPct val="0"/>
              </a:spcAft>
              <a:defRPr>
                <a:solidFill>
                  <a:schemeClr val="tx1"/>
                </a:solidFill>
                <a:latin typeface="Calibri" panose="020F0502020204030204" pitchFamily="34" charset="0"/>
              </a:defRPr>
            </a:lvl7pPr>
            <a:lvl8pPr marL="3429000" indent="-228600" defTabSz="912813" fontAlgn="base">
              <a:spcBef>
                <a:spcPct val="0"/>
              </a:spcBef>
              <a:spcAft>
                <a:spcPct val="0"/>
              </a:spcAft>
              <a:defRPr>
                <a:solidFill>
                  <a:schemeClr val="tx1"/>
                </a:solidFill>
                <a:latin typeface="Calibri" panose="020F0502020204030204" pitchFamily="34" charset="0"/>
              </a:defRPr>
            </a:lvl8pPr>
            <a:lvl9pPr marL="3886200" indent="-228600" defTabSz="912813" fontAlgn="base">
              <a:spcBef>
                <a:spcPct val="0"/>
              </a:spcBef>
              <a:spcAft>
                <a:spcPct val="0"/>
              </a:spcAft>
              <a:defRPr>
                <a:solidFill>
                  <a:schemeClr val="tx1"/>
                </a:solidFill>
                <a:latin typeface="Calibri" panose="020F0502020204030204" pitchFamily="34" charset="0"/>
              </a:defRPr>
            </a:lvl9pPr>
          </a:lstStyle>
          <a:p>
            <a:pPr algn="r" eaLnBrk="1" hangingPunct="1">
              <a:lnSpc>
                <a:spcPct val="90000"/>
              </a:lnSpc>
            </a:pPr>
            <a:r>
              <a:rPr lang="ru-RU" altLang="ru-RU"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rPr>
              <a:t>Анализ </a:t>
            </a:r>
            <a:br>
              <a:rPr lang="ru-RU" altLang="ru-RU"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rPr>
            </a:br>
            <a:r>
              <a:rPr lang="ru-RU" altLang="ru-RU"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rPr>
              <a:t>закупок</a:t>
            </a:r>
          </a:p>
        </p:txBody>
      </p:sp>
      <p:sp>
        <p:nvSpPr>
          <p:cNvPr id="8" name="Овал 7">
            <a:extLst>
              <a:ext uri="{FF2B5EF4-FFF2-40B4-BE49-F238E27FC236}">
                <a16:creationId xmlns:a16="http://schemas.microsoft.com/office/drawing/2014/main" id="{54815E77-4905-4540-B990-E242611CF770}"/>
              </a:ext>
            </a:extLst>
          </p:cNvPr>
          <p:cNvSpPr/>
          <p:nvPr/>
        </p:nvSpPr>
        <p:spPr>
          <a:xfrm>
            <a:off x="3299223" y="1624012"/>
            <a:ext cx="1876425" cy="1876425"/>
          </a:xfrm>
          <a:prstGeom prst="ellipse">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defTabSz="685783">
              <a:defRPr/>
            </a:pPr>
            <a:endParaRPr lang="ru-RU" sz="1350">
              <a:solidFill>
                <a:prstClr val="white"/>
              </a:solidFill>
            </a:endParaRPr>
          </a:p>
        </p:txBody>
      </p:sp>
      <p:cxnSp>
        <p:nvCxnSpPr>
          <p:cNvPr id="56" name="Прямая соединительная линия 10">
            <a:extLst>
              <a:ext uri="{FF2B5EF4-FFF2-40B4-BE49-F238E27FC236}">
                <a16:creationId xmlns:a16="http://schemas.microsoft.com/office/drawing/2014/main" id="{7DC2E7F0-02F7-45FB-BDCE-FF9929E4DEE6}"/>
              </a:ext>
            </a:extLst>
          </p:cNvPr>
          <p:cNvCxnSpPr>
            <a:cxnSpLocks/>
            <a:endCxn id="57" idx="0"/>
          </p:cNvCxnSpPr>
          <p:nvPr/>
        </p:nvCxnSpPr>
        <p:spPr>
          <a:xfrm flipH="1">
            <a:off x="7601078" y="3203295"/>
            <a:ext cx="1542922" cy="0"/>
          </a:xfrm>
          <a:prstGeom prst="line">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cxnSp>
      <p:sp>
        <p:nvSpPr>
          <p:cNvPr id="57" name="Дуга 6">
            <a:extLst>
              <a:ext uri="{FF2B5EF4-FFF2-40B4-BE49-F238E27FC236}">
                <a16:creationId xmlns:a16="http://schemas.microsoft.com/office/drawing/2014/main" id="{683C3206-2E35-4CD9-A9F2-4C1A44EB8E1C}"/>
              </a:ext>
            </a:extLst>
          </p:cNvPr>
          <p:cNvSpPr/>
          <p:nvPr/>
        </p:nvSpPr>
        <p:spPr>
          <a:xfrm flipH="1" flipV="1">
            <a:off x="7352832" y="2707995"/>
            <a:ext cx="496491" cy="495300"/>
          </a:xfrm>
          <a:prstGeom prst="arc">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txBody>
          <a:bodyPr anchor="ctr"/>
          <a:lstStyle/>
          <a:p>
            <a:pPr algn="ctr" defTabSz="685783">
              <a:defRPr/>
            </a:pPr>
            <a:endParaRPr lang="ru-RU" sz="1350">
              <a:solidFill>
                <a:prstClr val="black"/>
              </a:solidFill>
            </a:endParaRPr>
          </a:p>
        </p:txBody>
      </p:sp>
      <p:sp>
        <p:nvSpPr>
          <p:cNvPr id="58" name="Дуга 8">
            <a:extLst>
              <a:ext uri="{FF2B5EF4-FFF2-40B4-BE49-F238E27FC236}">
                <a16:creationId xmlns:a16="http://schemas.microsoft.com/office/drawing/2014/main" id="{7D2E7488-ED96-4A47-BF88-2C95B98E0682}"/>
              </a:ext>
            </a:extLst>
          </p:cNvPr>
          <p:cNvSpPr/>
          <p:nvPr/>
        </p:nvSpPr>
        <p:spPr>
          <a:xfrm>
            <a:off x="6862598" y="2770914"/>
            <a:ext cx="496491" cy="496490"/>
          </a:xfrm>
          <a:prstGeom prst="arc">
            <a:avLst>
              <a:gd name="adj1" fmla="val 16075248"/>
              <a:gd name="adj2" fmla="val 0"/>
            </a:avLst>
          </a:prstGeom>
          <a:ln w="9525">
            <a:solidFill>
              <a:srgbClr val="62BAE9"/>
            </a:solidFill>
          </a:ln>
        </p:spPr>
        <p:style>
          <a:lnRef idx="1">
            <a:schemeClr val="accent1"/>
          </a:lnRef>
          <a:fillRef idx="0">
            <a:schemeClr val="accent1"/>
          </a:fillRef>
          <a:effectRef idx="0">
            <a:schemeClr val="accent1"/>
          </a:effectRef>
          <a:fontRef idx="minor">
            <a:schemeClr val="tx1"/>
          </a:fontRef>
        </p:style>
        <p:txBody>
          <a:bodyPr anchor="ctr"/>
          <a:lstStyle/>
          <a:p>
            <a:pPr algn="ctr" defTabSz="685783">
              <a:defRPr/>
            </a:pPr>
            <a:endParaRPr lang="ru-RU" sz="1350">
              <a:solidFill>
                <a:prstClr val="black"/>
              </a:solidFill>
            </a:endParaRPr>
          </a:p>
        </p:txBody>
      </p:sp>
      <p:cxnSp>
        <p:nvCxnSpPr>
          <p:cNvPr id="59" name="Прямая соединительная линия 11">
            <a:extLst>
              <a:ext uri="{FF2B5EF4-FFF2-40B4-BE49-F238E27FC236}">
                <a16:creationId xmlns:a16="http://schemas.microsoft.com/office/drawing/2014/main" id="{B65FC8AA-3F08-4CB0-82A5-2C94DC3EE922}"/>
              </a:ext>
            </a:extLst>
          </p:cNvPr>
          <p:cNvCxnSpPr>
            <a:cxnSpLocks/>
          </p:cNvCxnSpPr>
          <p:nvPr/>
        </p:nvCxnSpPr>
        <p:spPr>
          <a:xfrm flipH="1">
            <a:off x="5162843" y="2770914"/>
            <a:ext cx="1942630" cy="0"/>
          </a:xfrm>
          <a:prstGeom prst="line">
            <a:avLst/>
          </a:prstGeom>
          <a:ln w="9525">
            <a:solidFill>
              <a:srgbClr val="62BAE9"/>
            </a:solidFill>
            <a:prstDash val="sysDash"/>
          </a:ln>
        </p:spPr>
        <p:style>
          <a:lnRef idx="1">
            <a:schemeClr val="accent1"/>
          </a:lnRef>
          <a:fillRef idx="0">
            <a:schemeClr val="accent1"/>
          </a:fillRef>
          <a:effectRef idx="0">
            <a:schemeClr val="accent1"/>
          </a:effectRef>
          <a:fontRef idx="minor">
            <a:schemeClr val="tx1"/>
          </a:fontRef>
        </p:style>
      </p:cxnSp>
      <p:sp>
        <p:nvSpPr>
          <p:cNvPr id="60" name="Овал 12">
            <a:extLst>
              <a:ext uri="{FF2B5EF4-FFF2-40B4-BE49-F238E27FC236}">
                <a16:creationId xmlns:a16="http://schemas.microsoft.com/office/drawing/2014/main" id="{5DB627E8-5B85-4DB8-8060-C372C9B9DF5A}"/>
              </a:ext>
            </a:extLst>
          </p:cNvPr>
          <p:cNvSpPr/>
          <p:nvPr/>
        </p:nvSpPr>
        <p:spPr>
          <a:xfrm>
            <a:off x="7109223" y="2691415"/>
            <a:ext cx="228600" cy="228600"/>
          </a:xfrm>
          <a:prstGeom prst="ellipse">
            <a:avLst/>
          </a:prstGeom>
          <a:solidFill>
            <a:srgbClr val="0D2E49"/>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defRPr/>
            </a:pPr>
            <a:endParaRPr lang="ru-RU" sz="1350">
              <a:solidFill>
                <a:prstClr val="white"/>
              </a:solidFill>
            </a:endParaRPr>
          </a:p>
        </p:txBody>
      </p:sp>
      <p:sp>
        <p:nvSpPr>
          <p:cNvPr id="63" name="TextBox 37">
            <a:extLst>
              <a:ext uri="{FF2B5EF4-FFF2-40B4-BE49-F238E27FC236}">
                <a16:creationId xmlns:a16="http://schemas.microsoft.com/office/drawing/2014/main" id="{68649AA8-2CDF-4850-8645-B0936EC28E5A}"/>
              </a:ext>
            </a:extLst>
          </p:cNvPr>
          <p:cNvSpPr txBox="1">
            <a:spLocks noChangeArrowheads="1"/>
          </p:cNvSpPr>
          <p:nvPr/>
        </p:nvSpPr>
        <p:spPr bwMode="auto">
          <a:xfrm>
            <a:off x="4841944" y="4373462"/>
            <a:ext cx="1734207" cy="4801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fontAlgn="base">
              <a:spcBef>
                <a:spcPct val="0"/>
              </a:spcBef>
              <a:spcAft>
                <a:spcPct val="0"/>
              </a:spcAft>
              <a:defRPr>
                <a:solidFill>
                  <a:schemeClr val="tx1"/>
                </a:solidFill>
                <a:latin typeface="Calibri" panose="020F0502020204030204" pitchFamily="34" charset="0"/>
              </a:defRPr>
            </a:lvl6pPr>
            <a:lvl7pPr marL="2971800" indent="-228600" defTabSz="912813" fontAlgn="base">
              <a:spcBef>
                <a:spcPct val="0"/>
              </a:spcBef>
              <a:spcAft>
                <a:spcPct val="0"/>
              </a:spcAft>
              <a:defRPr>
                <a:solidFill>
                  <a:schemeClr val="tx1"/>
                </a:solidFill>
                <a:latin typeface="Calibri" panose="020F0502020204030204" pitchFamily="34" charset="0"/>
              </a:defRPr>
            </a:lvl7pPr>
            <a:lvl8pPr marL="3429000" indent="-228600" defTabSz="912813" fontAlgn="base">
              <a:spcBef>
                <a:spcPct val="0"/>
              </a:spcBef>
              <a:spcAft>
                <a:spcPct val="0"/>
              </a:spcAft>
              <a:defRPr>
                <a:solidFill>
                  <a:schemeClr val="tx1"/>
                </a:solidFill>
                <a:latin typeface="Calibri" panose="020F0502020204030204" pitchFamily="34" charset="0"/>
              </a:defRPr>
            </a:lvl8pPr>
            <a:lvl9pPr marL="3886200" indent="-228600" defTabSz="912813"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ru-RU" altLang="ru-RU"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rPr>
              <a:t>Виртуальный помощник</a:t>
            </a:r>
          </a:p>
        </p:txBody>
      </p:sp>
      <p:sp>
        <p:nvSpPr>
          <p:cNvPr id="4" name="Овал 4">
            <a:extLst>
              <a:ext uri="{FF2B5EF4-FFF2-40B4-BE49-F238E27FC236}">
                <a16:creationId xmlns:a16="http://schemas.microsoft.com/office/drawing/2014/main" id="{C4F0A551-EFF1-478A-AA72-00C97672ACF6}"/>
              </a:ext>
            </a:extLst>
          </p:cNvPr>
          <p:cNvSpPr/>
          <p:nvPr/>
        </p:nvSpPr>
        <p:spPr>
          <a:xfrm>
            <a:off x="3348633" y="1674019"/>
            <a:ext cx="1777604" cy="1776413"/>
          </a:xfrm>
          <a:prstGeom prst="ellipse">
            <a:avLst/>
          </a:prstGeom>
          <a:solidFill>
            <a:schemeClr val="tx2"/>
          </a:solidFill>
          <a:ln w="9525">
            <a:solidFill>
              <a:srgbClr val="0D388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83">
              <a:defRPr/>
            </a:pPr>
            <a:endParaRPr lang="ru-RU" sz="1350">
              <a:solidFill>
                <a:prstClr val="white"/>
              </a:solidFill>
            </a:endParaRPr>
          </a:p>
        </p:txBody>
      </p:sp>
      <p:sp>
        <p:nvSpPr>
          <p:cNvPr id="5" name="TextBox 20">
            <a:extLst>
              <a:ext uri="{FF2B5EF4-FFF2-40B4-BE49-F238E27FC236}">
                <a16:creationId xmlns:a16="http://schemas.microsoft.com/office/drawing/2014/main" id="{CC279DAB-6491-4390-9B33-A1E9EB2390C0}"/>
              </a:ext>
            </a:extLst>
          </p:cNvPr>
          <p:cNvSpPr txBox="1">
            <a:spLocks noChangeArrowheads="1"/>
          </p:cNvSpPr>
          <p:nvPr/>
        </p:nvSpPr>
        <p:spPr bwMode="auto">
          <a:xfrm>
            <a:off x="3427215" y="2204435"/>
            <a:ext cx="1620441" cy="73866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fontAlgn="base">
              <a:spcBef>
                <a:spcPct val="0"/>
              </a:spcBef>
              <a:spcAft>
                <a:spcPct val="0"/>
              </a:spcAft>
              <a:defRPr>
                <a:solidFill>
                  <a:schemeClr val="tx1"/>
                </a:solidFill>
                <a:latin typeface="Calibri" panose="020F0502020204030204" pitchFamily="34" charset="0"/>
              </a:defRPr>
            </a:lvl6pPr>
            <a:lvl7pPr marL="2971800" indent="-228600" defTabSz="912813" fontAlgn="base">
              <a:spcBef>
                <a:spcPct val="0"/>
              </a:spcBef>
              <a:spcAft>
                <a:spcPct val="0"/>
              </a:spcAft>
              <a:defRPr>
                <a:solidFill>
                  <a:schemeClr val="tx1"/>
                </a:solidFill>
                <a:latin typeface="Calibri" panose="020F0502020204030204" pitchFamily="34" charset="0"/>
              </a:defRPr>
            </a:lvl7pPr>
            <a:lvl8pPr marL="3429000" indent="-228600" defTabSz="912813" fontAlgn="base">
              <a:spcBef>
                <a:spcPct val="0"/>
              </a:spcBef>
              <a:spcAft>
                <a:spcPct val="0"/>
              </a:spcAft>
              <a:defRPr>
                <a:solidFill>
                  <a:schemeClr val="tx1"/>
                </a:solidFill>
                <a:latin typeface="Calibri" panose="020F0502020204030204" pitchFamily="34" charset="0"/>
              </a:defRPr>
            </a:lvl8pPr>
            <a:lvl9pPr marL="3886200" indent="-228600" defTabSz="912813" fontAlgn="base">
              <a:spcBef>
                <a:spcPct val="0"/>
              </a:spcBef>
              <a:spcAft>
                <a:spcPct val="0"/>
              </a:spcAft>
              <a:defRPr>
                <a:solidFill>
                  <a:schemeClr val="tx1"/>
                </a:solidFill>
                <a:latin typeface="Calibri" panose="020F0502020204030204" pitchFamily="34" charset="0"/>
              </a:defRPr>
            </a:lvl9pPr>
          </a:lstStyle>
          <a:p>
            <a:pPr algn="ctr" eaLnBrk="1" hangingPunct="1"/>
            <a:r>
              <a:rPr lang="ru-RU" altLang="ru-RU" sz="2100" dirty="0">
                <a:solidFill>
                  <a:schemeClr val="bg1"/>
                </a:solidFill>
                <a:latin typeface="Segoe UI" panose="020B0502040204020203" pitchFamily="34" charset="0"/>
                <a:ea typeface="Tahoma" panose="020B0604030504040204" pitchFamily="34" charset="0"/>
                <a:cs typeface="Segoe UI" panose="020B0502040204020203" pitchFamily="34" charset="0"/>
              </a:rPr>
              <a:t>Текстовая аналитика</a:t>
            </a:r>
          </a:p>
        </p:txBody>
      </p:sp>
      <p:sp>
        <p:nvSpPr>
          <p:cNvPr id="62" name="TextBox 70">
            <a:extLst>
              <a:ext uri="{FF2B5EF4-FFF2-40B4-BE49-F238E27FC236}">
                <a16:creationId xmlns:a16="http://schemas.microsoft.com/office/drawing/2014/main" id="{2DF25FE5-6447-47B3-B845-D9041E7BE51F}"/>
              </a:ext>
            </a:extLst>
          </p:cNvPr>
          <p:cNvSpPr txBox="1">
            <a:spLocks noChangeArrowheads="1"/>
          </p:cNvSpPr>
          <p:nvPr/>
        </p:nvSpPr>
        <p:spPr bwMode="auto">
          <a:xfrm>
            <a:off x="6997215" y="1820215"/>
            <a:ext cx="2033108" cy="674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fontAlgn="base">
              <a:spcBef>
                <a:spcPct val="0"/>
              </a:spcBef>
              <a:spcAft>
                <a:spcPct val="0"/>
              </a:spcAft>
              <a:defRPr>
                <a:solidFill>
                  <a:schemeClr val="tx1"/>
                </a:solidFill>
                <a:latin typeface="Calibri" panose="020F0502020204030204" pitchFamily="34" charset="0"/>
              </a:defRPr>
            </a:lvl6pPr>
            <a:lvl7pPr marL="2971800" indent="-228600" defTabSz="912813" fontAlgn="base">
              <a:spcBef>
                <a:spcPct val="0"/>
              </a:spcBef>
              <a:spcAft>
                <a:spcPct val="0"/>
              </a:spcAft>
              <a:defRPr>
                <a:solidFill>
                  <a:schemeClr val="tx1"/>
                </a:solidFill>
                <a:latin typeface="Calibri" panose="020F0502020204030204" pitchFamily="34" charset="0"/>
              </a:defRPr>
            </a:lvl7pPr>
            <a:lvl8pPr marL="3429000" indent="-228600" defTabSz="912813" fontAlgn="base">
              <a:spcBef>
                <a:spcPct val="0"/>
              </a:spcBef>
              <a:spcAft>
                <a:spcPct val="0"/>
              </a:spcAft>
              <a:defRPr>
                <a:solidFill>
                  <a:schemeClr val="tx1"/>
                </a:solidFill>
                <a:latin typeface="Calibri" panose="020F0502020204030204" pitchFamily="34" charset="0"/>
              </a:defRPr>
            </a:lvl8pPr>
            <a:lvl9pPr marL="3886200" indent="-228600" defTabSz="912813" fontAlgn="base">
              <a:spcBef>
                <a:spcPct val="0"/>
              </a:spcBef>
              <a:spcAft>
                <a:spcPct val="0"/>
              </a:spcAft>
              <a:defRPr>
                <a:solidFill>
                  <a:schemeClr val="tx1"/>
                </a:solidFill>
                <a:latin typeface="Calibri" panose="020F0502020204030204" pitchFamily="34" charset="0"/>
              </a:defRPr>
            </a:lvl9pPr>
          </a:lstStyle>
          <a:p>
            <a:pPr eaLnBrk="1" hangingPunct="1">
              <a:lnSpc>
                <a:spcPct val="90000"/>
              </a:lnSpc>
            </a:pPr>
            <a:r>
              <a:rPr lang="ru-RU" altLang="ru-RU"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rPr>
              <a:t>Мониторинг </a:t>
            </a:r>
            <a:br>
              <a:rPr lang="ru-RU" altLang="ru-RU"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rPr>
            </a:br>
            <a:r>
              <a:rPr lang="ru-RU" altLang="ru-RU"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rPr>
              <a:t>информационного </a:t>
            </a:r>
            <a:br>
              <a:rPr lang="en-US" altLang="ru-RU"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rPr>
            </a:br>
            <a:r>
              <a:rPr lang="ru-RU" altLang="ru-RU"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rPr>
              <a:t>поля</a:t>
            </a:r>
          </a:p>
        </p:txBody>
      </p:sp>
      <p:sp>
        <p:nvSpPr>
          <p:cNvPr id="65" name="TextBox 91">
            <a:extLst>
              <a:ext uri="{FF2B5EF4-FFF2-40B4-BE49-F238E27FC236}">
                <a16:creationId xmlns:a16="http://schemas.microsoft.com/office/drawing/2014/main" id="{F21C2990-7F43-4712-A3BB-265F57B0AA3B}"/>
              </a:ext>
            </a:extLst>
          </p:cNvPr>
          <p:cNvSpPr txBox="1">
            <a:spLocks noChangeArrowheads="1"/>
          </p:cNvSpPr>
          <p:nvPr/>
        </p:nvSpPr>
        <p:spPr bwMode="auto">
          <a:xfrm>
            <a:off x="275632" y="1427320"/>
            <a:ext cx="1679292" cy="67403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defTabSz="912813">
              <a:defRPr>
                <a:solidFill>
                  <a:schemeClr val="tx1"/>
                </a:solidFill>
                <a:latin typeface="Calibri" panose="020F0502020204030204" pitchFamily="34" charset="0"/>
              </a:defRPr>
            </a:lvl1pPr>
            <a:lvl2pPr marL="742950" indent="-285750" defTabSz="912813">
              <a:defRPr>
                <a:solidFill>
                  <a:schemeClr val="tx1"/>
                </a:solidFill>
                <a:latin typeface="Calibri" panose="020F0502020204030204" pitchFamily="34" charset="0"/>
              </a:defRPr>
            </a:lvl2pPr>
            <a:lvl3pPr marL="1143000" indent="-228600" defTabSz="912813">
              <a:defRPr>
                <a:solidFill>
                  <a:schemeClr val="tx1"/>
                </a:solidFill>
                <a:latin typeface="Calibri" panose="020F0502020204030204" pitchFamily="34" charset="0"/>
              </a:defRPr>
            </a:lvl3pPr>
            <a:lvl4pPr marL="1600200" indent="-228600" defTabSz="912813">
              <a:defRPr>
                <a:solidFill>
                  <a:schemeClr val="tx1"/>
                </a:solidFill>
                <a:latin typeface="Calibri" panose="020F0502020204030204" pitchFamily="34" charset="0"/>
              </a:defRPr>
            </a:lvl4pPr>
            <a:lvl5pPr marL="2057400" indent="-228600" defTabSz="912813">
              <a:defRPr>
                <a:solidFill>
                  <a:schemeClr val="tx1"/>
                </a:solidFill>
                <a:latin typeface="Calibri" panose="020F0502020204030204" pitchFamily="34" charset="0"/>
              </a:defRPr>
            </a:lvl5pPr>
            <a:lvl6pPr marL="2514600" indent="-228600" defTabSz="912813" fontAlgn="base">
              <a:spcBef>
                <a:spcPct val="0"/>
              </a:spcBef>
              <a:spcAft>
                <a:spcPct val="0"/>
              </a:spcAft>
              <a:defRPr>
                <a:solidFill>
                  <a:schemeClr val="tx1"/>
                </a:solidFill>
                <a:latin typeface="Calibri" panose="020F0502020204030204" pitchFamily="34" charset="0"/>
              </a:defRPr>
            </a:lvl6pPr>
            <a:lvl7pPr marL="2971800" indent="-228600" defTabSz="912813" fontAlgn="base">
              <a:spcBef>
                <a:spcPct val="0"/>
              </a:spcBef>
              <a:spcAft>
                <a:spcPct val="0"/>
              </a:spcAft>
              <a:defRPr>
                <a:solidFill>
                  <a:schemeClr val="tx1"/>
                </a:solidFill>
                <a:latin typeface="Calibri" panose="020F0502020204030204" pitchFamily="34" charset="0"/>
              </a:defRPr>
            </a:lvl7pPr>
            <a:lvl8pPr marL="3429000" indent="-228600" defTabSz="912813" fontAlgn="base">
              <a:spcBef>
                <a:spcPct val="0"/>
              </a:spcBef>
              <a:spcAft>
                <a:spcPct val="0"/>
              </a:spcAft>
              <a:defRPr>
                <a:solidFill>
                  <a:schemeClr val="tx1"/>
                </a:solidFill>
                <a:latin typeface="Calibri" panose="020F0502020204030204" pitchFamily="34" charset="0"/>
              </a:defRPr>
            </a:lvl8pPr>
            <a:lvl9pPr marL="3886200" indent="-228600" defTabSz="912813" fontAlgn="base">
              <a:spcBef>
                <a:spcPct val="0"/>
              </a:spcBef>
              <a:spcAft>
                <a:spcPct val="0"/>
              </a:spcAft>
              <a:defRPr>
                <a:solidFill>
                  <a:schemeClr val="tx1"/>
                </a:solidFill>
                <a:latin typeface="Calibri" panose="020F0502020204030204" pitchFamily="34" charset="0"/>
              </a:defRPr>
            </a:lvl9pPr>
          </a:lstStyle>
          <a:p>
            <a:pPr>
              <a:lnSpc>
                <a:spcPct val="90000"/>
              </a:lnSpc>
            </a:pPr>
            <a:r>
              <a:rPr lang="ru-RU" altLang="ru-RU" sz="1400" dirty="0" err="1">
                <a:solidFill>
                  <a:schemeClr val="bg1"/>
                </a:solidFill>
                <a:latin typeface="Segoe UI Light" panose="020B0502040204020203" pitchFamily="34" charset="0"/>
                <a:ea typeface="Tahoma" panose="020B0604030504040204" pitchFamily="34" charset="0"/>
                <a:cs typeface="Segoe UI Light" panose="020B0502040204020203" pitchFamily="34" charset="0"/>
              </a:rPr>
              <a:t>Проактивный</a:t>
            </a:r>
            <a:r>
              <a:rPr lang="ru-RU" altLang="ru-RU" sz="1400" dirty="0">
                <a:solidFill>
                  <a:schemeClr val="bg1"/>
                </a:solidFill>
                <a:latin typeface="Segoe UI Light" panose="020B0502040204020203" pitchFamily="34" charset="0"/>
                <a:ea typeface="Tahoma" panose="020B0604030504040204" pitchFamily="34" charset="0"/>
                <a:cs typeface="Segoe UI Light" panose="020B0502040204020203" pitchFamily="34" charset="0"/>
              </a:rPr>
              <a:t> анализ кредитных рисков</a:t>
            </a:r>
          </a:p>
        </p:txBody>
      </p:sp>
    </p:spTree>
    <p:extLst>
      <p:ext uri="{BB962C8B-B14F-4D97-AF65-F5344CB8AC3E}">
        <p14:creationId xmlns:p14="http://schemas.microsoft.com/office/powerpoint/2010/main" val="78359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64138" y="2056358"/>
            <a:ext cx="2794847" cy="1780418"/>
          </a:xfrm>
          <a:prstGeom prst="rect">
            <a:avLst/>
          </a:prstGeom>
          <a:solidFill>
            <a:srgbClr val="86134F"/>
          </a:solidFill>
          <a:ln w="41275"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6" name="Rectangle 5"/>
          <p:cNvSpPr/>
          <p:nvPr/>
        </p:nvSpPr>
        <p:spPr>
          <a:xfrm>
            <a:off x="3205766" y="2056358"/>
            <a:ext cx="2794847" cy="1780418"/>
          </a:xfrm>
          <a:prstGeom prst="rect">
            <a:avLst/>
          </a:prstGeom>
          <a:solidFill>
            <a:srgbClr val="9471FF"/>
          </a:solidFill>
          <a:ln w="41275"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5" name="Oval 4"/>
          <p:cNvSpPr/>
          <p:nvPr/>
        </p:nvSpPr>
        <p:spPr>
          <a:xfrm>
            <a:off x="7278474" y="1690597"/>
            <a:ext cx="660301" cy="660301"/>
          </a:xfrm>
          <a:prstGeom prst="ellipse">
            <a:avLst/>
          </a:prstGeom>
          <a:solidFill>
            <a:schemeClr val="accent2"/>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7" name="Oval 6"/>
          <p:cNvSpPr/>
          <p:nvPr/>
        </p:nvSpPr>
        <p:spPr>
          <a:xfrm>
            <a:off x="4320103" y="1690597"/>
            <a:ext cx="660301" cy="660301"/>
          </a:xfrm>
          <a:prstGeom prst="ellipse">
            <a:avLst/>
          </a:prstGeom>
          <a:solidFill>
            <a:schemeClr val="accent2"/>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1" name="Freeform 5"/>
          <p:cNvSpPr>
            <a:spLocks noChangeAspect="1" noEditPoints="1"/>
          </p:cNvSpPr>
          <p:nvPr/>
        </p:nvSpPr>
        <p:spPr bwMode="auto">
          <a:xfrm>
            <a:off x="7416033" y="1828156"/>
            <a:ext cx="385183" cy="385183"/>
          </a:xfrm>
          <a:custGeom>
            <a:avLst/>
            <a:gdLst>
              <a:gd name="T0" fmla="*/ 4531 w 4799"/>
              <a:gd name="T1" fmla="*/ 2779 h 4799"/>
              <a:gd name="T2" fmla="*/ 3930 w 4799"/>
              <a:gd name="T3" fmla="*/ 3322 h 4799"/>
              <a:gd name="T4" fmla="*/ 4176 w 4799"/>
              <a:gd name="T5" fmla="*/ 3826 h 4799"/>
              <a:gd name="T6" fmla="*/ 3410 w 4799"/>
              <a:gd name="T7" fmla="*/ 3945 h 4799"/>
              <a:gd name="T8" fmla="*/ 2779 w 4799"/>
              <a:gd name="T9" fmla="*/ 4211 h 4799"/>
              <a:gd name="T10" fmla="*/ 2153 w 4799"/>
              <a:gd name="T11" fmla="*/ 4663 h 4799"/>
              <a:gd name="T12" fmla="*/ 1966 w 4799"/>
              <a:gd name="T13" fmla="*/ 4145 h 4799"/>
              <a:gd name="T14" fmla="*/ 1388 w 4799"/>
              <a:gd name="T15" fmla="*/ 3948 h 4799"/>
              <a:gd name="T16" fmla="*/ 623 w 4799"/>
              <a:gd name="T17" fmla="*/ 3826 h 4799"/>
              <a:gd name="T18" fmla="*/ 864 w 4799"/>
              <a:gd name="T19" fmla="*/ 3324 h 4799"/>
              <a:gd name="T20" fmla="*/ 598 w 4799"/>
              <a:gd name="T21" fmla="*/ 2779 h 4799"/>
              <a:gd name="T22" fmla="*/ 135 w 4799"/>
              <a:gd name="T23" fmla="*/ 2152 h 4799"/>
              <a:gd name="T24" fmla="*/ 670 w 4799"/>
              <a:gd name="T25" fmla="*/ 1974 h 4799"/>
              <a:gd name="T26" fmla="*/ 868 w 4799"/>
              <a:gd name="T27" fmla="*/ 1405 h 4799"/>
              <a:gd name="T28" fmla="*/ 972 w 4799"/>
              <a:gd name="T29" fmla="*/ 622 h 4799"/>
              <a:gd name="T30" fmla="*/ 1513 w 4799"/>
              <a:gd name="T31" fmla="*/ 879 h 4799"/>
              <a:gd name="T32" fmla="*/ 1994 w 4799"/>
              <a:gd name="T33" fmla="*/ 672 h 4799"/>
              <a:gd name="T34" fmla="*/ 2153 w 4799"/>
              <a:gd name="T35" fmla="*/ 134 h 4799"/>
              <a:gd name="T36" fmla="*/ 2779 w 4799"/>
              <a:gd name="T37" fmla="*/ 617 h 4799"/>
              <a:gd name="T38" fmla="*/ 3306 w 4799"/>
              <a:gd name="T39" fmla="*/ 883 h 4799"/>
              <a:gd name="T40" fmla="*/ 3827 w 4799"/>
              <a:gd name="T41" fmla="*/ 622 h 4799"/>
              <a:gd name="T42" fmla="*/ 3928 w 4799"/>
              <a:gd name="T43" fmla="*/ 1404 h 4799"/>
              <a:gd name="T44" fmla="*/ 4177 w 4799"/>
              <a:gd name="T45" fmla="*/ 2017 h 4799"/>
              <a:gd name="T46" fmla="*/ 4664 w 4799"/>
              <a:gd name="T47" fmla="*/ 2152 h 4799"/>
              <a:gd name="T48" fmla="*/ 4531 w 4799"/>
              <a:gd name="T49" fmla="*/ 1883 h 4799"/>
              <a:gd name="T50" fmla="*/ 4060 w 4799"/>
              <a:gd name="T51" fmla="*/ 1464 h 4799"/>
              <a:gd name="T52" fmla="*/ 3922 w 4799"/>
              <a:gd name="T53" fmla="*/ 527 h 4799"/>
              <a:gd name="T54" fmla="*/ 2915 w 4799"/>
              <a:gd name="T55" fmla="*/ 570 h 4799"/>
              <a:gd name="T56" fmla="*/ 2153 w 4799"/>
              <a:gd name="T57" fmla="*/ 0 h 4799"/>
              <a:gd name="T58" fmla="*/ 1468 w 4799"/>
              <a:gd name="T59" fmla="*/ 738 h 4799"/>
              <a:gd name="T60" fmla="*/ 528 w 4799"/>
              <a:gd name="T61" fmla="*/ 876 h 4799"/>
              <a:gd name="T62" fmla="*/ 555 w 4799"/>
              <a:gd name="T63" fmla="*/ 1883 h 4799"/>
              <a:gd name="T64" fmla="*/ 0 w 4799"/>
              <a:gd name="T65" fmla="*/ 2645 h 4799"/>
              <a:gd name="T66" fmla="*/ 722 w 4799"/>
              <a:gd name="T67" fmla="*/ 3348 h 4799"/>
              <a:gd name="T68" fmla="*/ 877 w 4799"/>
              <a:gd name="T69" fmla="*/ 4270 h 4799"/>
              <a:gd name="T70" fmla="*/ 1884 w 4799"/>
              <a:gd name="T71" fmla="*/ 4263 h 4799"/>
              <a:gd name="T72" fmla="*/ 2646 w 4799"/>
              <a:gd name="T73" fmla="*/ 4799 h 4799"/>
              <a:gd name="T74" fmla="*/ 3351 w 4799"/>
              <a:gd name="T75" fmla="*/ 4078 h 4799"/>
              <a:gd name="T76" fmla="*/ 4271 w 4799"/>
              <a:gd name="T77" fmla="*/ 3921 h 4799"/>
              <a:gd name="T78" fmla="*/ 4248 w 4799"/>
              <a:gd name="T79" fmla="*/ 2914 h 4799"/>
              <a:gd name="T80" fmla="*/ 4799 w 4799"/>
              <a:gd name="T81" fmla="*/ 2152 h 4799"/>
              <a:gd name="T82" fmla="*/ 2400 w 4799"/>
              <a:gd name="T83" fmla="*/ 3479 h 4799"/>
              <a:gd name="T84" fmla="*/ 2400 w 4799"/>
              <a:gd name="T85" fmla="*/ 1374 h 4799"/>
              <a:gd name="T86" fmla="*/ 2400 w 4799"/>
              <a:gd name="T87" fmla="*/ 3479 h 4799"/>
              <a:gd name="T88" fmla="*/ 1212 w 4799"/>
              <a:gd name="T89" fmla="*/ 2426 h 4799"/>
              <a:gd name="T90" fmla="*/ 2400 w 4799"/>
              <a:gd name="T91" fmla="*/ 1239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99" h="4799">
                <a:moveTo>
                  <a:pt x="4664" y="2645"/>
                </a:moveTo>
                <a:lnTo>
                  <a:pt x="4664" y="2645"/>
                </a:lnTo>
                <a:cubicBezTo>
                  <a:pt x="4664" y="2719"/>
                  <a:pt x="4605" y="2779"/>
                  <a:pt x="4531" y="2779"/>
                </a:cubicBezTo>
                <a:lnTo>
                  <a:pt x="4196" y="2778"/>
                </a:lnTo>
                <a:cubicBezTo>
                  <a:pt x="4162" y="2779"/>
                  <a:pt x="4137" y="2800"/>
                  <a:pt x="4130" y="2830"/>
                </a:cubicBezTo>
                <a:cubicBezTo>
                  <a:pt x="4088" y="3003"/>
                  <a:pt x="4021" y="3169"/>
                  <a:pt x="3930" y="3322"/>
                </a:cubicBezTo>
                <a:cubicBezTo>
                  <a:pt x="3915" y="3349"/>
                  <a:pt x="3919" y="3382"/>
                  <a:pt x="3941" y="3404"/>
                </a:cubicBezTo>
                <a:lnTo>
                  <a:pt x="4176" y="3637"/>
                </a:lnTo>
                <a:cubicBezTo>
                  <a:pt x="4227" y="3689"/>
                  <a:pt x="4228" y="3774"/>
                  <a:pt x="4176" y="3826"/>
                </a:cubicBezTo>
                <a:lnTo>
                  <a:pt x="3827" y="4175"/>
                </a:lnTo>
                <a:cubicBezTo>
                  <a:pt x="3775" y="4227"/>
                  <a:pt x="3690" y="4226"/>
                  <a:pt x="3638" y="4175"/>
                </a:cubicBezTo>
                <a:lnTo>
                  <a:pt x="3410" y="3945"/>
                </a:lnTo>
                <a:cubicBezTo>
                  <a:pt x="3388" y="3923"/>
                  <a:pt x="3353" y="3919"/>
                  <a:pt x="3327" y="3935"/>
                </a:cubicBezTo>
                <a:cubicBezTo>
                  <a:pt x="3172" y="4030"/>
                  <a:pt x="3005" y="4100"/>
                  <a:pt x="2831" y="4144"/>
                </a:cubicBezTo>
                <a:cubicBezTo>
                  <a:pt x="2799" y="4151"/>
                  <a:pt x="2779" y="4180"/>
                  <a:pt x="2779" y="4211"/>
                </a:cubicBezTo>
                <a:lnTo>
                  <a:pt x="2779" y="4530"/>
                </a:lnTo>
                <a:cubicBezTo>
                  <a:pt x="2779" y="4604"/>
                  <a:pt x="2720" y="4663"/>
                  <a:pt x="2646" y="4663"/>
                </a:cubicBezTo>
                <a:lnTo>
                  <a:pt x="2153" y="4663"/>
                </a:lnTo>
                <a:cubicBezTo>
                  <a:pt x="2079" y="4663"/>
                  <a:pt x="2019" y="4604"/>
                  <a:pt x="2019" y="4530"/>
                </a:cubicBezTo>
                <a:lnTo>
                  <a:pt x="2019" y="4211"/>
                </a:lnTo>
                <a:cubicBezTo>
                  <a:pt x="2019" y="4180"/>
                  <a:pt x="1996" y="4152"/>
                  <a:pt x="1966" y="4145"/>
                </a:cubicBezTo>
                <a:cubicBezTo>
                  <a:pt x="1791" y="4101"/>
                  <a:pt x="1624" y="4032"/>
                  <a:pt x="1471" y="3938"/>
                </a:cubicBezTo>
                <a:cubicBezTo>
                  <a:pt x="1460" y="3931"/>
                  <a:pt x="1448" y="3928"/>
                  <a:pt x="1436" y="3928"/>
                </a:cubicBezTo>
                <a:cubicBezTo>
                  <a:pt x="1418" y="3928"/>
                  <a:pt x="1401" y="3935"/>
                  <a:pt x="1388" y="3948"/>
                </a:cubicBezTo>
                <a:lnTo>
                  <a:pt x="1161" y="4175"/>
                </a:lnTo>
                <a:cubicBezTo>
                  <a:pt x="1109" y="4227"/>
                  <a:pt x="1024" y="4227"/>
                  <a:pt x="972" y="4175"/>
                </a:cubicBezTo>
                <a:lnTo>
                  <a:pt x="623" y="3826"/>
                </a:lnTo>
                <a:cubicBezTo>
                  <a:pt x="571" y="3774"/>
                  <a:pt x="572" y="3689"/>
                  <a:pt x="623" y="3637"/>
                </a:cubicBezTo>
                <a:lnTo>
                  <a:pt x="854" y="3407"/>
                </a:lnTo>
                <a:cubicBezTo>
                  <a:pt x="876" y="3385"/>
                  <a:pt x="880" y="3351"/>
                  <a:pt x="864" y="3324"/>
                </a:cubicBezTo>
                <a:cubicBezTo>
                  <a:pt x="772" y="3170"/>
                  <a:pt x="705" y="3004"/>
                  <a:pt x="664" y="2831"/>
                </a:cubicBezTo>
                <a:cubicBezTo>
                  <a:pt x="662" y="2826"/>
                  <a:pt x="661" y="2821"/>
                  <a:pt x="658" y="2816"/>
                </a:cubicBezTo>
                <a:cubicBezTo>
                  <a:pt x="647" y="2793"/>
                  <a:pt x="623" y="2779"/>
                  <a:pt x="598" y="2779"/>
                </a:cubicBezTo>
                <a:lnTo>
                  <a:pt x="268" y="2779"/>
                </a:lnTo>
                <a:cubicBezTo>
                  <a:pt x="194" y="2779"/>
                  <a:pt x="135" y="2719"/>
                  <a:pt x="135" y="2645"/>
                </a:cubicBezTo>
                <a:lnTo>
                  <a:pt x="135" y="2152"/>
                </a:lnTo>
                <a:cubicBezTo>
                  <a:pt x="135" y="2078"/>
                  <a:pt x="194" y="2018"/>
                  <a:pt x="268" y="2018"/>
                </a:cubicBezTo>
                <a:lnTo>
                  <a:pt x="606" y="2018"/>
                </a:lnTo>
                <a:cubicBezTo>
                  <a:pt x="635" y="2018"/>
                  <a:pt x="660" y="2001"/>
                  <a:pt x="670" y="1974"/>
                </a:cubicBezTo>
                <a:cubicBezTo>
                  <a:pt x="670" y="1972"/>
                  <a:pt x="672" y="1968"/>
                  <a:pt x="672" y="1966"/>
                </a:cubicBezTo>
                <a:cubicBezTo>
                  <a:pt x="716" y="1797"/>
                  <a:pt x="785" y="1635"/>
                  <a:pt x="876" y="1486"/>
                </a:cubicBezTo>
                <a:cubicBezTo>
                  <a:pt x="892" y="1460"/>
                  <a:pt x="889" y="1427"/>
                  <a:pt x="868" y="1405"/>
                </a:cubicBezTo>
                <a:lnTo>
                  <a:pt x="623" y="1160"/>
                </a:lnTo>
                <a:cubicBezTo>
                  <a:pt x="571" y="1108"/>
                  <a:pt x="571" y="1023"/>
                  <a:pt x="623" y="971"/>
                </a:cubicBezTo>
                <a:lnTo>
                  <a:pt x="972" y="622"/>
                </a:lnTo>
                <a:cubicBezTo>
                  <a:pt x="1024" y="571"/>
                  <a:pt x="1109" y="570"/>
                  <a:pt x="1161" y="622"/>
                </a:cubicBezTo>
                <a:lnTo>
                  <a:pt x="1418" y="879"/>
                </a:lnTo>
                <a:cubicBezTo>
                  <a:pt x="1444" y="906"/>
                  <a:pt x="1487" y="906"/>
                  <a:pt x="1513" y="879"/>
                </a:cubicBezTo>
                <a:cubicBezTo>
                  <a:pt x="1519" y="874"/>
                  <a:pt x="1523" y="867"/>
                  <a:pt x="1526" y="860"/>
                </a:cubicBezTo>
                <a:cubicBezTo>
                  <a:pt x="1665" y="783"/>
                  <a:pt x="1812" y="724"/>
                  <a:pt x="1966" y="686"/>
                </a:cubicBezTo>
                <a:cubicBezTo>
                  <a:pt x="1975" y="684"/>
                  <a:pt x="1986" y="678"/>
                  <a:pt x="1994" y="672"/>
                </a:cubicBezTo>
                <a:cubicBezTo>
                  <a:pt x="2010" y="659"/>
                  <a:pt x="2019" y="640"/>
                  <a:pt x="2019" y="619"/>
                </a:cubicBezTo>
                <a:lnTo>
                  <a:pt x="2019" y="267"/>
                </a:lnTo>
                <a:cubicBezTo>
                  <a:pt x="2019" y="193"/>
                  <a:pt x="2079" y="134"/>
                  <a:pt x="2153" y="134"/>
                </a:cubicBezTo>
                <a:lnTo>
                  <a:pt x="2646" y="134"/>
                </a:lnTo>
                <a:cubicBezTo>
                  <a:pt x="2720" y="134"/>
                  <a:pt x="2779" y="193"/>
                  <a:pt x="2779" y="267"/>
                </a:cubicBezTo>
                <a:lnTo>
                  <a:pt x="2779" y="617"/>
                </a:lnTo>
                <a:cubicBezTo>
                  <a:pt x="2779" y="621"/>
                  <a:pt x="2780" y="629"/>
                  <a:pt x="2781" y="632"/>
                </a:cubicBezTo>
                <a:cubicBezTo>
                  <a:pt x="2785" y="659"/>
                  <a:pt x="2805" y="681"/>
                  <a:pt x="2831" y="687"/>
                </a:cubicBezTo>
                <a:cubicBezTo>
                  <a:pt x="2998" y="729"/>
                  <a:pt x="3158" y="795"/>
                  <a:pt x="3306" y="883"/>
                </a:cubicBezTo>
                <a:cubicBezTo>
                  <a:pt x="3333" y="900"/>
                  <a:pt x="3369" y="893"/>
                  <a:pt x="3390" y="871"/>
                </a:cubicBezTo>
                <a:lnTo>
                  <a:pt x="3638" y="622"/>
                </a:lnTo>
                <a:cubicBezTo>
                  <a:pt x="3690" y="570"/>
                  <a:pt x="3775" y="570"/>
                  <a:pt x="3827" y="622"/>
                </a:cubicBezTo>
                <a:lnTo>
                  <a:pt x="4176" y="971"/>
                </a:lnTo>
                <a:cubicBezTo>
                  <a:pt x="4228" y="1023"/>
                  <a:pt x="4228" y="1108"/>
                  <a:pt x="4176" y="1160"/>
                </a:cubicBezTo>
                <a:lnTo>
                  <a:pt x="3928" y="1404"/>
                </a:lnTo>
                <a:cubicBezTo>
                  <a:pt x="3906" y="1426"/>
                  <a:pt x="3901" y="1461"/>
                  <a:pt x="3918" y="1488"/>
                </a:cubicBezTo>
                <a:cubicBezTo>
                  <a:pt x="4008" y="1635"/>
                  <a:pt x="4076" y="1795"/>
                  <a:pt x="4120" y="1962"/>
                </a:cubicBezTo>
                <a:cubicBezTo>
                  <a:pt x="4124" y="1990"/>
                  <a:pt x="4149" y="2012"/>
                  <a:pt x="4177" y="2017"/>
                </a:cubicBezTo>
                <a:cubicBezTo>
                  <a:pt x="4181" y="2018"/>
                  <a:pt x="4185" y="2018"/>
                  <a:pt x="4189" y="2018"/>
                </a:cubicBezTo>
                <a:lnTo>
                  <a:pt x="4531" y="2018"/>
                </a:lnTo>
                <a:cubicBezTo>
                  <a:pt x="4605" y="2018"/>
                  <a:pt x="4664" y="2078"/>
                  <a:pt x="4664" y="2152"/>
                </a:cubicBezTo>
                <a:lnTo>
                  <a:pt x="4664" y="2645"/>
                </a:lnTo>
                <a:lnTo>
                  <a:pt x="4664" y="2645"/>
                </a:lnTo>
                <a:close/>
                <a:moveTo>
                  <a:pt x="4531" y="1883"/>
                </a:moveTo>
                <a:lnTo>
                  <a:pt x="4531" y="1883"/>
                </a:lnTo>
                <a:lnTo>
                  <a:pt x="4238" y="1883"/>
                </a:lnTo>
                <a:cubicBezTo>
                  <a:pt x="4196" y="1737"/>
                  <a:pt x="4136" y="1596"/>
                  <a:pt x="4060" y="1464"/>
                </a:cubicBezTo>
                <a:lnTo>
                  <a:pt x="4271" y="1255"/>
                </a:lnTo>
                <a:cubicBezTo>
                  <a:pt x="4376" y="1151"/>
                  <a:pt x="4376" y="981"/>
                  <a:pt x="4271" y="876"/>
                </a:cubicBezTo>
                <a:lnTo>
                  <a:pt x="3922" y="527"/>
                </a:lnTo>
                <a:cubicBezTo>
                  <a:pt x="3817" y="422"/>
                  <a:pt x="3647" y="422"/>
                  <a:pt x="3543" y="527"/>
                </a:cubicBezTo>
                <a:lnTo>
                  <a:pt x="3329" y="741"/>
                </a:lnTo>
                <a:cubicBezTo>
                  <a:pt x="3198" y="667"/>
                  <a:pt x="3059" y="610"/>
                  <a:pt x="2915" y="570"/>
                </a:cubicBezTo>
                <a:lnTo>
                  <a:pt x="2915" y="267"/>
                </a:lnTo>
                <a:cubicBezTo>
                  <a:pt x="2915" y="119"/>
                  <a:pt x="2794" y="0"/>
                  <a:pt x="2646" y="0"/>
                </a:cubicBezTo>
                <a:lnTo>
                  <a:pt x="2153" y="0"/>
                </a:lnTo>
                <a:cubicBezTo>
                  <a:pt x="2005" y="0"/>
                  <a:pt x="1884" y="119"/>
                  <a:pt x="1884" y="267"/>
                </a:cubicBezTo>
                <a:lnTo>
                  <a:pt x="1884" y="568"/>
                </a:lnTo>
                <a:cubicBezTo>
                  <a:pt x="1739" y="608"/>
                  <a:pt x="1600" y="665"/>
                  <a:pt x="1468" y="738"/>
                </a:cubicBezTo>
                <a:lnTo>
                  <a:pt x="1256" y="527"/>
                </a:lnTo>
                <a:cubicBezTo>
                  <a:pt x="1152" y="422"/>
                  <a:pt x="982" y="422"/>
                  <a:pt x="877" y="527"/>
                </a:cubicBezTo>
                <a:lnTo>
                  <a:pt x="528" y="876"/>
                </a:lnTo>
                <a:cubicBezTo>
                  <a:pt x="423" y="981"/>
                  <a:pt x="423" y="1151"/>
                  <a:pt x="528" y="1255"/>
                </a:cubicBezTo>
                <a:lnTo>
                  <a:pt x="734" y="1461"/>
                </a:lnTo>
                <a:cubicBezTo>
                  <a:pt x="657" y="1595"/>
                  <a:pt x="597" y="1738"/>
                  <a:pt x="555" y="1883"/>
                </a:cubicBezTo>
                <a:lnTo>
                  <a:pt x="268" y="1883"/>
                </a:lnTo>
                <a:cubicBezTo>
                  <a:pt x="120" y="1883"/>
                  <a:pt x="0" y="2004"/>
                  <a:pt x="0" y="2152"/>
                </a:cubicBezTo>
                <a:lnTo>
                  <a:pt x="0" y="2645"/>
                </a:lnTo>
                <a:cubicBezTo>
                  <a:pt x="0" y="2793"/>
                  <a:pt x="120" y="2914"/>
                  <a:pt x="268" y="2914"/>
                </a:cubicBezTo>
                <a:lnTo>
                  <a:pt x="545" y="2914"/>
                </a:lnTo>
                <a:cubicBezTo>
                  <a:pt x="586" y="3065"/>
                  <a:pt x="645" y="3210"/>
                  <a:pt x="722" y="3348"/>
                </a:cubicBezTo>
                <a:lnTo>
                  <a:pt x="528" y="3542"/>
                </a:lnTo>
                <a:cubicBezTo>
                  <a:pt x="423" y="3646"/>
                  <a:pt x="423" y="3816"/>
                  <a:pt x="528" y="3921"/>
                </a:cubicBezTo>
                <a:lnTo>
                  <a:pt x="877" y="4270"/>
                </a:lnTo>
                <a:cubicBezTo>
                  <a:pt x="982" y="4375"/>
                  <a:pt x="1152" y="4375"/>
                  <a:pt x="1256" y="4270"/>
                </a:cubicBezTo>
                <a:lnTo>
                  <a:pt x="1446" y="4080"/>
                </a:lnTo>
                <a:cubicBezTo>
                  <a:pt x="1583" y="4159"/>
                  <a:pt x="1729" y="4220"/>
                  <a:pt x="1884" y="4263"/>
                </a:cubicBezTo>
                <a:lnTo>
                  <a:pt x="1884" y="4530"/>
                </a:lnTo>
                <a:cubicBezTo>
                  <a:pt x="1884" y="4678"/>
                  <a:pt x="2005" y="4799"/>
                  <a:pt x="2153" y="4799"/>
                </a:cubicBezTo>
                <a:lnTo>
                  <a:pt x="2646" y="4799"/>
                </a:lnTo>
                <a:cubicBezTo>
                  <a:pt x="2794" y="4799"/>
                  <a:pt x="2915" y="4678"/>
                  <a:pt x="2915" y="4530"/>
                </a:cubicBezTo>
                <a:lnTo>
                  <a:pt x="2915" y="4261"/>
                </a:lnTo>
                <a:cubicBezTo>
                  <a:pt x="3067" y="4218"/>
                  <a:pt x="3213" y="4157"/>
                  <a:pt x="3351" y="4078"/>
                </a:cubicBezTo>
                <a:lnTo>
                  <a:pt x="3543" y="4270"/>
                </a:lnTo>
                <a:cubicBezTo>
                  <a:pt x="3647" y="4375"/>
                  <a:pt x="3817" y="4375"/>
                  <a:pt x="3922" y="4270"/>
                </a:cubicBezTo>
                <a:lnTo>
                  <a:pt x="4271" y="3921"/>
                </a:lnTo>
                <a:cubicBezTo>
                  <a:pt x="4376" y="3816"/>
                  <a:pt x="4376" y="3646"/>
                  <a:pt x="4271" y="3541"/>
                </a:cubicBezTo>
                <a:lnTo>
                  <a:pt x="4073" y="3345"/>
                </a:lnTo>
                <a:cubicBezTo>
                  <a:pt x="4149" y="3209"/>
                  <a:pt x="4207" y="3064"/>
                  <a:pt x="4248" y="2914"/>
                </a:cubicBezTo>
                <a:lnTo>
                  <a:pt x="4531" y="2914"/>
                </a:lnTo>
                <a:cubicBezTo>
                  <a:pt x="4679" y="2914"/>
                  <a:pt x="4799" y="2793"/>
                  <a:pt x="4799" y="2645"/>
                </a:cubicBezTo>
                <a:lnTo>
                  <a:pt x="4799" y="2152"/>
                </a:lnTo>
                <a:cubicBezTo>
                  <a:pt x="4799" y="2004"/>
                  <a:pt x="4679" y="1883"/>
                  <a:pt x="4531" y="1883"/>
                </a:cubicBezTo>
                <a:lnTo>
                  <a:pt x="4531" y="1883"/>
                </a:lnTo>
                <a:close/>
                <a:moveTo>
                  <a:pt x="2400" y="3479"/>
                </a:moveTo>
                <a:lnTo>
                  <a:pt x="2400" y="3479"/>
                </a:lnTo>
                <a:cubicBezTo>
                  <a:pt x="1819" y="3479"/>
                  <a:pt x="1347" y="3007"/>
                  <a:pt x="1347" y="2426"/>
                </a:cubicBezTo>
                <a:cubicBezTo>
                  <a:pt x="1347" y="1846"/>
                  <a:pt x="1819" y="1374"/>
                  <a:pt x="2400" y="1374"/>
                </a:cubicBezTo>
                <a:cubicBezTo>
                  <a:pt x="2980" y="1374"/>
                  <a:pt x="3452" y="1846"/>
                  <a:pt x="3452" y="2426"/>
                </a:cubicBezTo>
                <a:cubicBezTo>
                  <a:pt x="3452" y="3007"/>
                  <a:pt x="2980" y="3479"/>
                  <a:pt x="2400" y="3479"/>
                </a:cubicBezTo>
                <a:lnTo>
                  <a:pt x="2400" y="3479"/>
                </a:lnTo>
                <a:close/>
                <a:moveTo>
                  <a:pt x="2400" y="1239"/>
                </a:moveTo>
                <a:lnTo>
                  <a:pt x="2400" y="1239"/>
                </a:lnTo>
                <a:cubicBezTo>
                  <a:pt x="1745" y="1239"/>
                  <a:pt x="1212" y="1771"/>
                  <a:pt x="1212" y="2426"/>
                </a:cubicBezTo>
                <a:cubicBezTo>
                  <a:pt x="1212" y="3081"/>
                  <a:pt x="1745" y="3614"/>
                  <a:pt x="2400" y="3614"/>
                </a:cubicBezTo>
                <a:cubicBezTo>
                  <a:pt x="3054" y="3614"/>
                  <a:pt x="3587" y="3081"/>
                  <a:pt x="3587" y="2426"/>
                </a:cubicBezTo>
                <a:cubicBezTo>
                  <a:pt x="3587" y="1771"/>
                  <a:pt x="3054" y="1239"/>
                  <a:pt x="2400" y="1239"/>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9"/>
          <p:cNvSpPr>
            <a:spLocks noChangeAspect="1" noEditPoints="1"/>
          </p:cNvSpPr>
          <p:nvPr/>
        </p:nvSpPr>
        <p:spPr bwMode="auto">
          <a:xfrm>
            <a:off x="4475302" y="1824624"/>
            <a:ext cx="357664" cy="423717"/>
          </a:xfrm>
          <a:custGeom>
            <a:avLst/>
            <a:gdLst>
              <a:gd name="T0" fmla="*/ 2043 w 4052"/>
              <a:gd name="T1" fmla="*/ 3279 h 4799"/>
              <a:gd name="T2" fmla="*/ 1315 w 4052"/>
              <a:gd name="T3" fmla="*/ 2978 h 4799"/>
              <a:gd name="T4" fmla="*/ 2043 w 4052"/>
              <a:gd name="T5" fmla="*/ 1220 h 4799"/>
              <a:gd name="T6" fmla="*/ 2771 w 4052"/>
              <a:gd name="T7" fmla="*/ 1522 h 4799"/>
              <a:gd name="T8" fmla="*/ 2043 w 4052"/>
              <a:gd name="T9" fmla="*/ 3279 h 4799"/>
              <a:gd name="T10" fmla="*/ 2043 w 4052"/>
              <a:gd name="T11" fmla="*/ 1092 h 4799"/>
              <a:gd name="T12" fmla="*/ 2043 w 4052"/>
              <a:gd name="T13" fmla="*/ 1092 h 4799"/>
              <a:gd name="T14" fmla="*/ 1224 w 4052"/>
              <a:gd name="T15" fmla="*/ 3069 h 4799"/>
              <a:gd name="T16" fmla="*/ 2043 w 4052"/>
              <a:gd name="T17" fmla="*/ 3408 h 4799"/>
              <a:gd name="T18" fmla="*/ 2862 w 4052"/>
              <a:gd name="T19" fmla="*/ 1431 h 4799"/>
              <a:gd name="T20" fmla="*/ 2043 w 4052"/>
              <a:gd name="T21" fmla="*/ 1092 h 4799"/>
              <a:gd name="T22" fmla="*/ 2424 w 4052"/>
              <a:gd name="T23" fmla="*/ 3911 h 4799"/>
              <a:gd name="T24" fmla="*/ 2040 w 4052"/>
              <a:gd name="T25" fmla="*/ 4019 h 4799"/>
              <a:gd name="T26" fmla="*/ 1774 w 4052"/>
              <a:gd name="T27" fmla="*/ 3999 h 4799"/>
              <a:gd name="T28" fmla="*/ 1794 w 4052"/>
              <a:gd name="T29" fmla="*/ 3871 h 4799"/>
              <a:gd name="T30" fmla="*/ 2040 w 4052"/>
              <a:gd name="T31" fmla="*/ 3891 h 4799"/>
              <a:gd name="T32" fmla="*/ 2424 w 4052"/>
              <a:gd name="T33" fmla="*/ 3911 h 4799"/>
              <a:gd name="T34" fmla="*/ 1327 w 4052"/>
              <a:gd name="T35" fmla="*/ 799 h 4799"/>
              <a:gd name="T36" fmla="*/ 1359 w 4052"/>
              <a:gd name="T37" fmla="*/ 714 h 4799"/>
              <a:gd name="T38" fmla="*/ 2760 w 4052"/>
              <a:gd name="T39" fmla="*/ 721 h 4799"/>
              <a:gd name="T40" fmla="*/ 2733 w 4052"/>
              <a:gd name="T41" fmla="*/ 844 h 4799"/>
              <a:gd name="T42" fmla="*/ 2004 w 4052"/>
              <a:gd name="T43" fmla="*/ 697 h 4799"/>
              <a:gd name="T44" fmla="*/ 1327 w 4052"/>
              <a:gd name="T45" fmla="*/ 799 h 4799"/>
              <a:gd name="T46" fmla="*/ 2025 w 4052"/>
              <a:gd name="T47" fmla="*/ 4658 h 4799"/>
              <a:gd name="T48" fmla="*/ 291 w 4052"/>
              <a:gd name="T49" fmla="*/ 933 h 4799"/>
              <a:gd name="T50" fmla="*/ 2029 w 4052"/>
              <a:gd name="T51" fmla="*/ 127 h 4799"/>
              <a:gd name="T52" fmla="*/ 3759 w 4052"/>
              <a:gd name="T53" fmla="*/ 923 h 4799"/>
              <a:gd name="T54" fmla="*/ 2025 w 4052"/>
              <a:gd name="T55" fmla="*/ 4658 h 4799"/>
              <a:gd name="T56" fmla="*/ 3887 w 4052"/>
              <a:gd name="T57" fmla="*/ 916 h 4799"/>
              <a:gd name="T58" fmla="*/ 3871 w 4052"/>
              <a:gd name="T59" fmla="*/ 857 h 4799"/>
              <a:gd name="T60" fmla="*/ 2029 w 4052"/>
              <a:gd name="T61" fmla="*/ 0 h 4799"/>
              <a:gd name="T62" fmla="*/ 164 w 4052"/>
              <a:gd name="T63" fmla="*/ 903 h 4799"/>
              <a:gd name="T64" fmla="*/ 1991 w 4052"/>
              <a:gd name="T65" fmla="*/ 4789 h 4799"/>
              <a:gd name="T66" fmla="*/ 2025 w 4052"/>
              <a:gd name="T67" fmla="*/ 4799 h 4799"/>
              <a:gd name="T68" fmla="*/ 3887 w 4052"/>
              <a:gd name="T69" fmla="*/ 916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52" h="4799">
                <a:moveTo>
                  <a:pt x="2043" y="3279"/>
                </a:moveTo>
                <a:lnTo>
                  <a:pt x="2043" y="3279"/>
                </a:lnTo>
                <a:cubicBezTo>
                  <a:pt x="2043" y="3279"/>
                  <a:pt x="2043" y="3279"/>
                  <a:pt x="2043" y="3279"/>
                </a:cubicBezTo>
                <a:cubicBezTo>
                  <a:pt x="1768" y="3279"/>
                  <a:pt x="1510" y="3172"/>
                  <a:pt x="1315" y="2978"/>
                </a:cubicBezTo>
                <a:cubicBezTo>
                  <a:pt x="1121" y="2783"/>
                  <a:pt x="1014" y="2525"/>
                  <a:pt x="1014" y="2250"/>
                </a:cubicBezTo>
                <a:cubicBezTo>
                  <a:pt x="1014" y="1682"/>
                  <a:pt x="1476" y="1220"/>
                  <a:pt x="2043" y="1220"/>
                </a:cubicBezTo>
                <a:lnTo>
                  <a:pt x="2043" y="1220"/>
                </a:lnTo>
                <a:cubicBezTo>
                  <a:pt x="2318" y="1220"/>
                  <a:pt x="2577" y="1328"/>
                  <a:pt x="2771" y="1522"/>
                </a:cubicBezTo>
                <a:cubicBezTo>
                  <a:pt x="2966" y="1716"/>
                  <a:pt x="3073" y="1975"/>
                  <a:pt x="3073" y="2250"/>
                </a:cubicBezTo>
                <a:cubicBezTo>
                  <a:pt x="3073" y="2817"/>
                  <a:pt x="2611" y="3279"/>
                  <a:pt x="2043" y="3279"/>
                </a:cubicBezTo>
                <a:lnTo>
                  <a:pt x="2043" y="3279"/>
                </a:lnTo>
                <a:close/>
                <a:moveTo>
                  <a:pt x="2043" y="1092"/>
                </a:moveTo>
                <a:lnTo>
                  <a:pt x="2043" y="1092"/>
                </a:lnTo>
                <a:cubicBezTo>
                  <a:pt x="2043" y="1092"/>
                  <a:pt x="2043" y="1092"/>
                  <a:pt x="2043" y="1092"/>
                </a:cubicBezTo>
                <a:cubicBezTo>
                  <a:pt x="1405" y="1092"/>
                  <a:pt x="885" y="1611"/>
                  <a:pt x="885" y="2250"/>
                </a:cubicBezTo>
                <a:cubicBezTo>
                  <a:pt x="885" y="2559"/>
                  <a:pt x="1006" y="2850"/>
                  <a:pt x="1224" y="3069"/>
                </a:cubicBezTo>
                <a:cubicBezTo>
                  <a:pt x="1443" y="3287"/>
                  <a:pt x="1734" y="3408"/>
                  <a:pt x="2043" y="3408"/>
                </a:cubicBezTo>
                <a:cubicBezTo>
                  <a:pt x="2043" y="3408"/>
                  <a:pt x="2043" y="3408"/>
                  <a:pt x="2043" y="3408"/>
                </a:cubicBezTo>
                <a:cubicBezTo>
                  <a:pt x="2682" y="3408"/>
                  <a:pt x="3201" y="2888"/>
                  <a:pt x="3201" y="2250"/>
                </a:cubicBezTo>
                <a:cubicBezTo>
                  <a:pt x="3201" y="1940"/>
                  <a:pt x="3081" y="1650"/>
                  <a:pt x="2862" y="1431"/>
                </a:cubicBezTo>
                <a:cubicBezTo>
                  <a:pt x="2644" y="1212"/>
                  <a:pt x="2353" y="1092"/>
                  <a:pt x="2043" y="1092"/>
                </a:cubicBezTo>
                <a:lnTo>
                  <a:pt x="2043" y="1092"/>
                </a:lnTo>
                <a:close/>
                <a:moveTo>
                  <a:pt x="2424" y="3911"/>
                </a:moveTo>
                <a:lnTo>
                  <a:pt x="2424" y="3911"/>
                </a:lnTo>
                <a:cubicBezTo>
                  <a:pt x="2430" y="3946"/>
                  <a:pt x="2408" y="3980"/>
                  <a:pt x="2373" y="3987"/>
                </a:cubicBezTo>
                <a:cubicBezTo>
                  <a:pt x="2264" y="4008"/>
                  <a:pt x="2152" y="4019"/>
                  <a:pt x="2040" y="4019"/>
                </a:cubicBezTo>
                <a:cubicBezTo>
                  <a:pt x="2040" y="4019"/>
                  <a:pt x="2040" y="4019"/>
                  <a:pt x="2039" y="4019"/>
                </a:cubicBezTo>
                <a:cubicBezTo>
                  <a:pt x="1950" y="4019"/>
                  <a:pt x="1861" y="4012"/>
                  <a:pt x="1774" y="3999"/>
                </a:cubicBezTo>
                <a:cubicBezTo>
                  <a:pt x="1739" y="3993"/>
                  <a:pt x="1715" y="3960"/>
                  <a:pt x="1720" y="3925"/>
                </a:cubicBezTo>
                <a:cubicBezTo>
                  <a:pt x="1726" y="3890"/>
                  <a:pt x="1759" y="3866"/>
                  <a:pt x="1794" y="3871"/>
                </a:cubicBezTo>
                <a:cubicBezTo>
                  <a:pt x="1874" y="3884"/>
                  <a:pt x="1957" y="3891"/>
                  <a:pt x="2039" y="3891"/>
                </a:cubicBezTo>
                <a:cubicBezTo>
                  <a:pt x="2040" y="3891"/>
                  <a:pt x="2040" y="3891"/>
                  <a:pt x="2040" y="3891"/>
                </a:cubicBezTo>
                <a:cubicBezTo>
                  <a:pt x="2144" y="3891"/>
                  <a:pt x="2247" y="3880"/>
                  <a:pt x="2348" y="3860"/>
                </a:cubicBezTo>
                <a:cubicBezTo>
                  <a:pt x="2383" y="3853"/>
                  <a:pt x="2417" y="3876"/>
                  <a:pt x="2424" y="3911"/>
                </a:cubicBezTo>
                <a:lnTo>
                  <a:pt x="2424" y="3911"/>
                </a:lnTo>
                <a:close/>
                <a:moveTo>
                  <a:pt x="1327" y="799"/>
                </a:moveTo>
                <a:lnTo>
                  <a:pt x="1327" y="799"/>
                </a:lnTo>
                <a:cubicBezTo>
                  <a:pt x="1312" y="766"/>
                  <a:pt x="1327" y="728"/>
                  <a:pt x="1359" y="714"/>
                </a:cubicBezTo>
                <a:cubicBezTo>
                  <a:pt x="1561" y="624"/>
                  <a:pt x="1777" y="574"/>
                  <a:pt x="2000" y="568"/>
                </a:cubicBezTo>
                <a:cubicBezTo>
                  <a:pt x="2266" y="561"/>
                  <a:pt x="2521" y="611"/>
                  <a:pt x="2760" y="721"/>
                </a:cubicBezTo>
                <a:cubicBezTo>
                  <a:pt x="2792" y="736"/>
                  <a:pt x="2806" y="774"/>
                  <a:pt x="2792" y="807"/>
                </a:cubicBezTo>
                <a:cubicBezTo>
                  <a:pt x="2781" y="830"/>
                  <a:pt x="2757" y="844"/>
                  <a:pt x="2733" y="844"/>
                </a:cubicBezTo>
                <a:cubicBezTo>
                  <a:pt x="2724" y="844"/>
                  <a:pt x="2715" y="842"/>
                  <a:pt x="2706" y="838"/>
                </a:cubicBezTo>
                <a:cubicBezTo>
                  <a:pt x="2485" y="737"/>
                  <a:pt x="2249" y="689"/>
                  <a:pt x="2004" y="697"/>
                </a:cubicBezTo>
                <a:cubicBezTo>
                  <a:pt x="1798" y="703"/>
                  <a:pt x="1599" y="748"/>
                  <a:pt x="1412" y="831"/>
                </a:cubicBezTo>
                <a:cubicBezTo>
                  <a:pt x="1379" y="846"/>
                  <a:pt x="1341" y="831"/>
                  <a:pt x="1327" y="799"/>
                </a:cubicBezTo>
                <a:lnTo>
                  <a:pt x="1327" y="799"/>
                </a:lnTo>
                <a:close/>
                <a:moveTo>
                  <a:pt x="2025" y="4658"/>
                </a:moveTo>
                <a:lnTo>
                  <a:pt x="2025" y="4658"/>
                </a:lnTo>
                <a:cubicBezTo>
                  <a:pt x="196" y="3506"/>
                  <a:pt x="282" y="1108"/>
                  <a:pt x="291" y="933"/>
                </a:cubicBezTo>
                <a:cubicBezTo>
                  <a:pt x="725" y="421"/>
                  <a:pt x="1358" y="127"/>
                  <a:pt x="2029" y="127"/>
                </a:cubicBezTo>
                <a:cubicBezTo>
                  <a:pt x="2029" y="127"/>
                  <a:pt x="2029" y="127"/>
                  <a:pt x="2029" y="127"/>
                </a:cubicBezTo>
                <a:cubicBezTo>
                  <a:pt x="2696" y="127"/>
                  <a:pt x="3325" y="417"/>
                  <a:pt x="3759" y="923"/>
                </a:cubicBezTo>
                <a:lnTo>
                  <a:pt x="3759" y="923"/>
                </a:lnTo>
                <a:cubicBezTo>
                  <a:pt x="3761" y="949"/>
                  <a:pt x="3917" y="3467"/>
                  <a:pt x="2025" y="4658"/>
                </a:cubicBezTo>
                <a:lnTo>
                  <a:pt x="2025" y="4658"/>
                </a:lnTo>
                <a:close/>
                <a:moveTo>
                  <a:pt x="3887" y="916"/>
                </a:moveTo>
                <a:lnTo>
                  <a:pt x="3887" y="916"/>
                </a:lnTo>
                <a:lnTo>
                  <a:pt x="3886" y="895"/>
                </a:lnTo>
                <a:cubicBezTo>
                  <a:pt x="3886" y="881"/>
                  <a:pt x="3880" y="867"/>
                  <a:pt x="3871" y="857"/>
                </a:cubicBezTo>
                <a:cubicBezTo>
                  <a:pt x="3413" y="311"/>
                  <a:pt x="2741" y="0"/>
                  <a:pt x="2029" y="0"/>
                </a:cubicBezTo>
                <a:cubicBezTo>
                  <a:pt x="2029" y="0"/>
                  <a:pt x="2029" y="0"/>
                  <a:pt x="2029" y="0"/>
                </a:cubicBezTo>
                <a:cubicBezTo>
                  <a:pt x="1312" y="0"/>
                  <a:pt x="638" y="315"/>
                  <a:pt x="179" y="866"/>
                </a:cubicBezTo>
                <a:cubicBezTo>
                  <a:pt x="170" y="877"/>
                  <a:pt x="165" y="890"/>
                  <a:pt x="164" y="903"/>
                </a:cubicBezTo>
                <a:lnTo>
                  <a:pt x="163" y="914"/>
                </a:lnTo>
                <a:cubicBezTo>
                  <a:pt x="162" y="940"/>
                  <a:pt x="0" y="3565"/>
                  <a:pt x="1991" y="4789"/>
                </a:cubicBezTo>
                <a:cubicBezTo>
                  <a:pt x="2002" y="4795"/>
                  <a:pt x="2013" y="4799"/>
                  <a:pt x="2025" y="4799"/>
                </a:cubicBezTo>
                <a:cubicBezTo>
                  <a:pt x="2025" y="4799"/>
                  <a:pt x="2025" y="4799"/>
                  <a:pt x="2025" y="4799"/>
                </a:cubicBezTo>
                <a:cubicBezTo>
                  <a:pt x="2037" y="4797"/>
                  <a:pt x="2048" y="4795"/>
                  <a:pt x="2059" y="4789"/>
                </a:cubicBezTo>
                <a:cubicBezTo>
                  <a:pt x="4052" y="3566"/>
                  <a:pt x="3889" y="941"/>
                  <a:pt x="3887" y="916"/>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TextBox 14"/>
          <p:cNvSpPr txBox="1"/>
          <p:nvPr/>
        </p:nvSpPr>
        <p:spPr>
          <a:xfrm>
            <a:off x="6687972" y="2391167"/>
            <a:ext cx="1800000" cy="1077218"/>
          </a:xfrm>
          <a:prstGeom prst="rect">
            <a:avLst/>
          </a:prstGeom>
          <a:noFill/>
        </p:spPr>
        <p:txBody>
          <a:bodyPr wrap="square" rtlCol="0">
            <a:spAutoFit/>
          </a:bodyPr>
          <a:lstStyle/>
          <a:p>
            <a:pPr algn="ctr"/>
            <a:r>
              <a:rPr lang="ru-RU" sz="1600" dirty="0">
                <a:solidFill>
                  <a:schemeClr val="bg1"/>
                </a:solidFill>
              </a:rPr>
              <a:t>Система быстрого реагирования</a:t>
            </a:r>
          </a:p>
          <a:p>
            <a:pPr algn="ctr"/>
            <a:endParaRPr lang="ru-RU" sz="1600" dirty="0">
              <a:solidFill>
                <a:schemeClr val="bg1"/>
              </a:solidFill>
            </a:endParaRPr>
          </a:p>
          <a:p>
            <a:pPr algn="ctr"/>
            <a:endParaRPr lang="en-US" sz="1600" dirty="0">
              <a:solidFill>
                <a:schemeClr val="bg1"/>
              </a:solidFill>
            </a:endParaRPr>
          </a:p>
        </p:txBody>
      </p:sp>
      <p:sp>
        <p:nvSpPr>
          <p:cNvPr id="16" name="TextBox 15"/>
          <p:cNvSpPr txBox="1"/>
          <p:nvPr/>
        </p:nvSpPr>
        <p:spPr>
          <a:xfrm>
            <a:off x="3218261" y="2392940"/>
            <a:ext cx="2763248" cy="830997"/>
          </a:xfrm>
          <a:prstGeom prst="rect">
            <a:avLst/>
          </a:prstGeom>
          <a:noFill/>
        </p:spPr>
        <p:txBody>
          <a:bodyPr wrap="square" rtlCol="0">
            <a:spAutoFit/>
          </a:bodyPr>
          <a:lstStyle/>
          <a:p>
            <a:pPr algn="ctr"/>
            <a:r>
              <a:rPr lang="ru-RU" sz="1600" dirty="0">
                <a:solidFill>
                  <a:schemeClr val="bg1"/>
                </a:solidFill>
              </a:rPr>
              <a:t>Оценка восприятия компании (тепловая карта)</a:t>
            </a:r>
          </a:p>
          <a:p>
            <a:pPr algn="ctr"/>
            <a:endParaRPr lang="ru-RU" sz="1600" dirty="0">
              <a:solidFill>
                <a:schemeClr val="bg1"/>
              </a:solidFill>
            </a:endParaRPr>
          </a:p>
        </p:txBody>
      </p:sp>
      <p:sp>
        <p:nvSpPr>
          <p:cNvPr id="19" name="TextBox 18">
            <a:extLst>
              <a:ext uri="{FF2B5EF4-FFF2-40B4-BE49-F238E27FC236}">
                <a16:creationId xmlns:a16="http://schemas.microsoft.com/office/drawing/2014/main" id="{FE42476F-47A5-4F43-BFE8-F73D54023EF4}"/>
              </a:ext>
            </a:extLst>
          </p:cNvPr>
          <p:cNvSpPr txBox="1"/>
          <p:nvPr/>
        </p:nvSpPr>
        <p:spPr>
          <a:xfrm>
            <a:off x="-61800" y="1171311"/>
            <a:ext cx="3361858" cy="369332"/>
          </a:xfrm>
          <a:prstGeom prst="rect">
            <a:avLst/>
          </a:prstGeom>
          <a:noFill/>
        </p:spPr>
        <p:txBody>
          <a:bodyPr wrap="square" rtlCol="0">
            <a:spAutoFit/>
          </a:bodyPr>
          <a:lstStyle/>
          <a:p>
            <a:pPr algn="ctr"/>
            <a:r>
              <a:rPr lang="ru-RU" dirty="0">
                <a:solidFill>
                  <a:schemeClr val="bg1"/>
                </a:solidFill>
              </a:rPr>
              <a:t>На индивидуальном уровне</a:t>
            </a:r>
          </a:p>
        </p:txBody>
      </p:sp>
      <p:cxnSp>
        <p:nvCxnSpPr>
          <p:cNvPr id="21" name="Straight Connector 20">
            <a:extLst>
              <a:ext uri="{FF2B5EF4-FFF2-40B4-BE49-F238E27FC236}">
                <a16:creationId xmlns:a16="http://schemas.microsoft.com/office/drawing/2014/main" id="{B63B0129-3C25-40B1-AB36-AC731856D99A}"/>
              </a:ext>
            </a:extLst>
          </p:cNvPr>
          <p:cNvCxnSpPr>
            <a:cxnSpLocks/>
          </p:cNvCxnSpPr>
          <p:nvPr/>
        </p:nvCxnSpPr>
        <p:spPr>
          <a:xfrm>
            <a:off x="294841" y="1557028"/>
            <a:ext cx="271441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865E1F4-5164-4BD2-9DFD-DF5BEA1E4CE8}"/>
              </a:ext>
            </a:extLst>
          </p:cNvPr>
          <p:cNvSpPr txBox="1"/>
          <p:nvPr/>
        </p:nvSpPr>
        <p:spPr>
          <a:xfrm>
            <a:off x="4320103" y="1171311"/>
            <a:ext cx="3361858" cy="369332"/>
          </a:xfrm>
          <a:prstGeom prst="rect">
            <a:avLst/>
          </a:prstGeom>
          <a:noFill/>
        </p:spPr>
        <p:txBody>
          <a:bodyPr wrap="square" rtlCol="0">
            <a:spAutoFit/>
          </a:bodyPr>
          <a:lstStyle/>
          <a:p>
            <a:pPr algn="ctr"/>
            <a:r>
              <a:rPr lang="ru-RU" dirty="0">
                <a:solidFill>
                  <a:schemeClr val="bg1"/>
                </a:solidFill>
              </a:rPr>
              <a:t>На агрегированном уровне</a:t>
            </a:r>
          </a:p>
        </p:txBody>
      </p:sp>
      <p:cxnSp>
        <p:nvCxnSpPr>
          <p:cNvPr id="23" name="Straight Connector 22">
            <a:extLst>
              <a:ext uri="{FF2B5EF4-FFF2-40B4-BE49-F238E27FC236}">
                <a16:creationId xmlns:a16="http://schemas.microsoft.com/office/drawing/2014/main" id="{81193966-ACA8-4281-9700-E9B5924FB5B9}"/>
              </a:ext>
            </a:extLst>
          </p:cNvPr>
          <p:cNvCxnSpPr>
            <a:cxnSpLocks/>
          </p:cNvCxnSpPr>
          <p:nvPr/>
        </p:nvCxnSpPr>
        <p:spPr>
          <a:xfrm>
            <a:off x="3205767" y="1557028"/>
            <a:ext cx="57385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D87A5F0-6D46-4A56-87D6-F3E2792CAF44}"/>
              </a:ext>
            </a:extLst>
          </p:cNvPr>
          <p:cNvSpPr/>
          <p:nvPr/>
        </p:nvSpPr>
        <p:spPr>
          <a:xfrm>
            <a:off x="6399281" y="3017695"/>
            <a:ext cx="2350229" cy="646331"/>
          </a:xfrm>
          <a:prstGeom prst="rect">
            <a:avLst/>
          </a:prstGeom>
        </p:spPr>
        <p:txBody>
          <a:bodyPr wrap="square">
            <a:spAutoFit/>
          </a:bodyPr>
          <a:lstStyle/>
          <a:p>
            <a:pPr algn="ctr"/>
            <a:r>
              <a:rPr lang="ru-RU" sz="1200" dirty="0">
                <a:solidFill>
                  <a:schemeClr val="bg1"/>
                </a:solidFill>
              </a:rPr>
              <a:t>Обнаружение отзывов, требующих срочной реакции сотрудников службы поддержки</a:t>
            </a:r>
          </a:p>
        </p:txBody>
      </p:sp>
      <p:sp>
        <p:nvSpPr>
          <p:cNvPr id="27" name="Rectangle 26">
            <a:extLst>
              <a:ext uri="{FF2B5EF4-FFF2-40B4-BE49-F238E27FC236}">
                <a16:creationId xmlns:a16="http://schemas.microsoft.com/office/drawing/2014/main" id="{6EA9ED47-3633-44CF-B475-117030473004}"/>
              </a:ext>
            </a:extLst>
          </p:cNvPr>
          <p:cNvSpPr/>
          <p:nvPr/>
        </p:nvSpPr>
        <p:spPr>
          <a:xfrm>
            <a:off x="3300059" y="3017695"/>
            <a:ext cx="2520401" cy="646331"/>
          </a:xfrm>
          <a:prstGeom prst="rect">
            <a:avLst/>
          </a:prstGeom>
        </p:spPr>
        <p:txBody>
          <a:bodyPr wrap="square">
            <a:spAutoFit/>
          </a:bodyPr>
          <a:lstStyle/>
          <a:p>
            <a:pPr algn="ctr"/>
            <a:r>
              <a:rPr lang="ru-RU" sz="1200" dirty="0">
                <a:solidFill>
                  <a:schemeClr val="bg1"/>
                </a:solidFill>
              </a:rPr>
              <a:t>Агрегированный сбор мнений о продуктах, рекламе, конкурентах, службе поддержки</a:t>
            </a:r>
            <a:endParaRPr lang="en-US" sz="1200" dirty="0">
              <a:solidFill>
                <a:schemeClr val="bg1"/>
              </a:solidFill>
            </a:endParaRPr>
          </a:p>
        </p:txBody>
      </p:sp>
      <p:sp>
        <p:nvSpPr>
          <p:cNvPr id="32" name="Rectangle 31">
            <a:extLst>
              <a:ext uri="{FF2B5EF4-FFF2-40B4-BE49-F238E27FC236}">
                <a16:creationId xmlns:a16="http://schemas.microsoft.com/office/drawing/2014/main" id="{3979ECF2-B42D-4C32-94F5-C5194FD0720B}"/>
              </a:ext>
            </a:extLst>
          </p:cNvPr>
          <p:cNvSpPr/>
          <p:nvPr/>
        </p:nvSpPr>
        <p:spPr>
          <a:xfrm>
            <a:off x="247395" y="2056358"/>
            <a:ext cx="2794847" cy="1780418"/>
          </a:xfrm>
          <a:prstGeom prst="rect">
            <a:avLst/>
          </a:prstGeom>
          <a:solidFill>
            <a:srgbClr val="FFCC32"/>
          </a:solidFill>
          <a:ln w="41275"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3" name="Oval 32">
            <a:extLst>
              <a:ext uri="{FF2B5EF4-FFF2-40B4-BE49-F238E27FC236}">
                <a16:creationId xmlns:a16="http://schemas.microsoft.com/office/drawing/2014/main" id="{1CD969DE-C95E-4382-8530-2B5402C157DB}"/>
              </a:ext>
            </a:extLst>
          </p:cNvPr>
          <p:cNvSpPr/>
          <p:nvPr/>
        </p:nvSpPr>
        <p:spPr>
          <a:xfrm>
            <a:off x="1378920" y="1690597"/>
            <a:ext cx="660301" cy="660301"/>
          </a:xfrm>
          <a:prstGeom prst="ellipse">
            <a:avLst/>
          </a:prstGeom>
          <a:solidFill>
            <a:schemeClr val="accent2"/>
          </a:solid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4" name="Freeform 13">
            <a:extLst>
              <a:ext uri="{FF2B5EF4-FFF2-40B4-BE49-F238E27FC236}">
                <a16:creationId xmlns:a16="http://schemas.microsoft.com/office/drawing/2014/main" id="{713B9FDC-8512-49C9-A334-C832297E3A22}"/>
              </a:ext>
            </a:extLst>
          </p:cNvPr>
          <p:cNvSpPr>
            <a:spLocks noChangeAspect="1" noEditPoints="1"/>
          </p:cNvSpPr>
          <p:nvPr/>
        </p:nvSpPr>
        <p:spPr bwMode="auto">
          <a:xfrm>
            <a:off x="1532708" y="1846405"/>
            <a:ext cx="352725" cy="348685"/>
          </a:xfrm>
          <a:custGeom>
            <a:avLst/>
            <a:gdLst>
              <a:gd name="T0" fmla="*/ 3990 w 4799"/>
              <a:gd name="T1" fmla="*/ 4402 h 4748"/>
              <a:gd name="T2" fmla="*/ 4212 w 4799"/>
              <a:gd name="T3" fmla="*/ 4402 h 4748"/>
              <a:gd name="T4" fmla="*/ 4210 w 4799"/>
              <a:gd name="T5" fmla="*/ 3855 h 4748"/>
              <a:gd name="T6" fmla="*/ 4023 w 4799"/>
              <a:gd name="T7" fmla="*/ 3923 h 4748"/>
              <a:gd name="T8" fmla="*/ 3856 w 4799"/>
              <a:gd name="T9" fmla="*/ 4400 h 4748"/>
              <a:gd name="T10" fmla="*/ 3902 w 4799"/>
              <a:gd name="T11" fmla="*/ 3984 h 4748"/>
              <a:gd name="T12" fmla="*/ 4344 w 4799"/>
              <a:gd name="T13" fmla="*/ 3855 h 4748"/>
              <a:gd name="T14" fmla="*/ 4346 w 4799"/>
              <a:gd name="T15" fmla="*/ 4400 h 4748"/>
              <a:gd name="T16" fmla="*/ 3856 w 4799"/>
              <a:gd name="T17" fmla="*/ 4400 h 4748"/>
              <a:gd name="T18" fmla="*/ 4665 w 4799"/>
              <a:gd name="T19" fmla="*/ 3478 h 4748"/>
              <a:gd name="T20" fmla="*/ 4661 w 4799"/>
              <a:gd name="T21" fmla="*/ 4613 h 4748"/>
              <a:gd name="T22" fmla="*/ 4665 w 4799"/>
              <a:gd name="T23" fmla="*/ 3478 h 4748"/>
              <a:gd name="T24" fmla="*/ 4513 w 4799"/>
              <a:gd name="T25" fmla="*/ 3339 h 4748"/>
              <a:gd name="T26" fmla="*/ 3698 w 4799"/>
              <a:gd name="T27" fmla="*/ 2994 h 4748"/>
              <a:gd name="T28" fmla="*/ 4799 w 4799"/>
              <a:gd name="T29" fmla="*/ 3478 h 4748"/>
              <a:gd name="T30" fmla="*/ 4661 w 4799"/>
              <a:gd name="T31" fmla="*/ 4748 h 4748"/>
              <a:gd name="T32" fmla="*/ 3394 w 4799"/>
              <a:gd name="T33" fmla="*/ 3478 h 4748"/>
              <a:gd name="T34" fmla="*/ 3564 w 4799"/>
              <a:gd name="T35" fmla="*/ 2994 h 4748"/>
              <a:gd name="T36" fmla="*/ 4647 w 4799"/>
              <a:gd name="T37" fmla="*/ 3339 h 4748"/>
              <a:gd name="T38" fmla="*/ 4799 w 4799"/>
              <a:gd name="T39" fmla="*/ 3478 h 4748"/>
              <a:gd name="T40" fmla="*/ 3714 w 4799"/>
              <a:gd name="T41" fmla="*/ 821 h 4748"/>
              <a:gd name="T42" fmla="*/ 2872 w 4799"/>
              <a:gd name="T43" fmla="*/ 820 h 4748"/>
              <a:gd name="T44" fmla="*/ 3647 w 4799"/>
              <a:gd name="T45" fmla="*/ 888 h 4748"/>
              <a:gd name="T46" fmla="*/ 2492 w 4799"/>
              <a:gd name="T47" fmla="*/ 753 h 4748"/>
              <a:gd name="T48" fmla="*/ 649 w 4799"/>
              <a:gd name="T49" fmla="*/ 888 h 4748"/>
              <a:gd name="T50" fmla="*/ 2559 w 4799"/>
              <a:gd name="T51" fmla="*/ 821 h 4748"/>
              <a:gd name="T52" fmla="*/ 3648 w 4799"/>
              <a:gd name="T53" fmla="*/ 1608 h 4748"/>
              <a:gd name="T54" fmla="*/ 2227 w 4799"/>
              <a:gd name="T55" fmla="*/ 1742 h 4748"/>
              <a:gd name="T56" fmla="*/ 3715 w 4799"/>
              <a:gd name="T57" fmla="*/ 1675 h 4748"/>
              <a:gd name="T58" fmla="*/ 583 w 4799"/>
              <a:gd name="T59" fmla="*/ 1675 h 4748"/>
              <a:gd name="T60" fmla="*/ 1783 w 4799"/>
              <a:gd name="T61" fmla="*/ 1675 h 4748"/>
              <a:gd name="T62" fmla="*/ 650 w 4799"/>
              <a:gd name="T63" fmla="*/ 1608 h 4748"/>
              <a:gd name="T64" fmla="*/ 2968 w 4799"/>
              <a:gd name="T65" fmla="*/ 2529 h 4748"/>
              <a:gd name="T66" fmla="*/ 3585 w 4799"/>
              <a:gd name="T67" fmla="*/ 2529 h 4748"/>
              <a:gd name="T68" fmla="*/ 3035 w 4799"/>
              <a:gd name="T69" fmla="*/ 2462 h 4748"/>
              <a:gd name="T70" fmla="*/ 2663 w 4799"/>
              <a:gd name="T71" fmla="*/ 2462 h 4748"/>
              <a:gd name="T72" fmla="*/ 647 w 4799"/>
              <a:gd name="T73" fmla="*/ 2596 h 4748"/>
              <a:gd name="T74" fmla="*/ 2730 w 4799"/>
              <a:gd name="T75" fmla="*/ 2529 h 4748"/>
              <a:gd name="T76" fmla="*/ 1823 w 4799"/>
              <a:gd name="T77" fmla="*/ 3316 h 4748"/>
              <a:gd name="T78" fmla="*/ 3141 w 4799"/>
              <a:gd name="T79" fmla="*/ 3450 h 4748"/>
              <a:gd name="T80" fmla="*/ 3141 w 4799"/>
              <a:gd name="T81" fmla="*/ 3316 h 4748"/>
              <a:gd name="T82" fmla="*/ 584 w 4799"/>
              <a:gd name="T83" fmla="*/ 3383 h 4748"/>
              <a:gd name="T84" fmla="*/ 1347 w 4799"/>
              <a:gd name="T85" fmla="*/ 3383 h 4748"/>
              <a:gd name="T86" fmla="*/ 651 w 4799"/>
              <a:gd name="T87" fmla="*/ 3316 h 4748"/>
              <a:gd name="T88" fmla="*/ 3132 w 4799"/>
              <a:gd name="T89" fmla="*/ 4257 h 4748"/>
              <a:gd name="T90" fmla="*/ 0 w 4799"/>
              <a:gd name="T91" fmla="*/ 575 h 4748"/>
              <a:gd name="T92" fmla="*/ 4266 w 4799"/>
              <a:gd name="T93" fmla="*/ 575 h 4748"/>
              <a:gd name="T94" fmla="*/ 4132 w 4799"/>
              <a:gd name="T95" fmla="*/ 2257 h 4748"/>
              <a:gd name="T96" fmla="*/ 574 w 4799"/>
              <a:gd name="T97" fmla="*/ 134 h 4748"/>
              <a:gd name="T98" fmla="*/ 574 w 4799"/>
              <a:gd name="T99" fmla="*/ 4123 h 4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99" h="4748">
                <a:moveTo>
                  <a:pt x="4039" y="3973"/>
                </a:moveTo>
                <a:lnTo>
                  <a:pt x="4039" y="3973"/>
                </a:lnTo>
                <a:lnTo>
                  <a:pt x="3990" y="4402"/>
                </a:lnTo>
                <a:cubicBezTo>
                  <a:pt x="3991" y="4406"/>
                  <a:pt x="3995" y="4409"/>
                  <a:pt x="3999" y="4409"/>
                </a:cubicBezTo>
                <a:lnTo>
                  <a:pt x="4203" y="4409"/>
                </a:lnTo>
                <a:cubicBezTo>
                  <a:pt x="4207" y="4409"/>
                  <a:pt x="4211" y="4406"/>
                  <a:pt x="4212" y="4402"/>
                </a:cubicBezTo>
                <a:lnTo>
                  <a:pt x="4169" y="3974"/>
                </a:lnTo>
                <a:cubicBezTo>
                  <a:pt x="4167" y="3956"/>
                  <a:pt x="4172" y="3937"/>
                  <a:pt x="4184" y="3923"/>
                </a:cubicBezTo>
                <a:cubicBezTo>
                  <a:pt x="4201" y="3904"/>
                  <a:pt x="4210" y="3880"/>
                  <a:pt x="4210" y="3855"/>
                </a:cubicBezTo>
                <a:cubicBezTo>
                  <a:pt x="4210" y="3796"/>
                  <a:pt x="4163" y="3749"/>
                  <a:pt x="4104" y="3749"/>
                </a:cubicBezTo>
                <a:cubicBezTo>
                  <a:pt x="4046" y="3749"/>
                  <a:pt x="3998" y="3796"/>
                  <a:pt x="3998" y="3855"/>
                </a:cubicBezTo>
                <a:cubicBezTo>
                  <a:pt x="3998" y="3879"/>
                  <a:pt x="4007" y="3903"/>
                  <a:pt x="4023" y="3923"/>
                </a:cubicBezTo>
                <a:cubicBezTo>
                  <a:pt x="4035" y="3937"/>
                  <a:pt x="4041" y="3955"/>
                  <a:pt x="4039" y="3973"/>
                </a:cubicBezTo>
                <a:lnTo>
                  <a:pt x="4039" y="3973"/>
                </a:lnTo>
                <a:close/>
                <a:moveTo>
                  <a:pt x="3856" y="4400"/>
                </a:moveTo>
                <a:lnTo>
                  <a:pt x="3856" y="4400"/>
                </a:lnTo>
                <a:cubicBezTo>
                  <a:pt x="3856" y="4398"/>
                  <a:pt x="3856" y="4395"/>
                  <a:pt x="3856" y="4393"/>
                </a:cubicBezTo>
                <a:lnTo>
                  <a:pt x="3902" y="3984"/>
                </a:lnTo>
                <a:cubicBezTo>
                  <a:pt x="3878" y="3946"/>
                  <a:pt x="3864" y="3901"/>
                  <a:pt x="3864" y="3855"/>
                </a:cubicBezTo>
                <a:cubicBezTo>
                  <a:pt x="3864" y="3722"/>
                  <a:pt x="3972" y="3614"/>
                  <a:pt x="4104" y="3614"/>
                </a:cubicBezTo>
                <a:cubicBezTo>
                  <a:pt x="4237" y="3614"/>
                  <a:pt x="4344" y="3722"/>
                  <a:pt x="4344" y="3855"/>
                </a:cubicBezTo>
                <a:cubicBezTo>
                  <a:pt x="4344" y="3902"/>
                  <a:pt x="4330" y="3947"/>
                  <a:pt x="4305" y="3986"/>
                </a:cubicBezTo>
                <a:lnTo>
                  <a:pt x="4346" y="4394"/>
                </a:lnTo>
                <a:cubicBezTo>
                  <a:pt x="4346" y="4396"/>
                  <a:pt x="4346" y="4398"/>
                  <a:pt x="4346" y="4400"/>
                </a:cubicBezTo>
                <a:cubicBezTo>
                  <a:pt x="4346" y="4479"/>
                  <a:pt x="4282" y="4543"/>
                  <a:pt x="4203" y="4543"/>
                </a:cubicBezTo>
                <a:lnTo>
                  <a:pt x="3999" y="4543"/>
                </a:lnTo>
                <a:cubicBezTo>
                  <a:pt x="3920" y="4543"/>
                  <a:pt x="3856" y="4479"/>
                  <a:pt x="3856" y="4400"/>
                </a:cubicBezTo>
                <a:lnTo>
                  <a:pt x="3856" y="4400"/>
                </a:lnTo>
                <a:close/>
                <a:moveTo>
                  <a:pt x="4665" y="3478"/>
                </a:moveTo>
                <a:lnTo>
                  <a:pt x="4665" y="3478"/>
                </a:lnTo>
                <a:lnTo>
                  <a:pt x="3532" y="3473"/>
                </a:lnTo>
                <a:lnTo>
                  <a:pt x="3528" y="4609"/>
                </a:lnTo>
                <a:lnTo>
                  <a:pt x="4661" y="4613"/>
                </a:lnTo>
                <a:cubicBezTo>
                  <a:pt x="4663" y="4613"/>
                  <a:pt x="4665" y="4611"/>
                  <a:pt x="4665" y="4609"/>
                </a:cubicBezTo>
                <a:lnTo>
                  <a:pt x="4665" y="3478"/>
                </a:lnTo>
                <a:lnTo>
                  <a:pt x="4665" y="3478"/>
                </a:lnTo>
                <a:close/>
                <a:moveTo>
                  <a:pt x="3698" y="3339"/>
                </a:moveTo>
                <a:lnTo>
                  <a:pt x="3698" y="3339"/>
                </a:lnTo>
                <a:lnTo>
                  <a:pt x="4513" y="3339"/>
                </a:lnTo>
                <a:lnTo>
                  <a:pt x="4513" y="2994"/>
                </a:lnTo>
                <a:cubicBezTo>
                  <a:pt x="4513" y="2770"/>
                  <a:pt x="4330" y="2587"/>
                  <a:pt x="4105" y="2587"/>
                </a:cubicBezTo>
                <a:cubicBezTo>
                  <a:pt x="3880" y="2587"/>
                  <a:pt x="3698" y="2770"/>
                  <a:pt x="3698" y="2994"/>
                </a:cubicBezTo>
                <a:lnTo>
                  <a:pt x="3698" y="3339"/>
                </a:lnTo>
                <a:lnTo>
                  <a:pt x="3698" y="3339"/>
                </a:lnTo>
                <a:close/>
                <a:moveTo>
                  <a:pt x="4799" y="3478"/>
                </a:moveTo>
                <a:lnTo>
                  <a:pt x="4799" y="3478"/>
                </a:lnTo>
                <a:lnTo>
                  <a:pt x="4799" y="4609"/>
                </a:lnTo>
                <a:cubicBezTo>
                  <a:pt x="4799" y="4685"/>
                  <a:pt x="4737" y="4748"/>
                  <a:pt x="4661" y="4748"/>
                </a:cubicBezTo>
                <a:lnTo>
                  <a:pt x="3532" y="4748"/>
                </a:lnTo>
                <a:cubicBezTo>
                  <a:pt x="3456" y="4748"/>
                  <a:pt x="3394" y="4685"/>
                  <a:pt x="3394" y="4609"/>
                </a:cubicBezTo>
                <a:lnTo>
                  <a:pt x="3394" y="3478"/>
                </a:lnTo>
                <a:cubicBezTo>
                  <a:pt x="3394" y="3401"/>
                  <a:pt x="3456" y="3339"/>
                  <a:pt x="3532" y="3339"/>
                </a:cubicBezTo>
                <a:lnTo>
                  <a:pt x="3564" y="3339"/>
                </a:lnTo>
                <a:lnTo>
                  <a:pt x="3564" y="2994"/>
                </a:lnTo>
                <a:cubicBezTo>
                  <a:pt x="3564" y="2696"/>
                  <a:pt x="3806" y="2453"/>
                  <a:pt x="4105" y="2453"/>
                </a:cubicBezTo>
                <a:cubicBezTo>
                  <a:pt x="4404" y="2453"/>
                  <a:pt x="4647" y="2696"/>
                  <a:pt x="4647" y="2994"/>
                </a:cubicBezTo>
                <a:lnTo>
                  <a:pt x="4647" y="3339"/>
                </a:lnTo>
                <a:lnTo>
                  <a:pt x="4661" y="3339"/>
                </a:lnTo>
                <a:cubicBezTo>
                  <a:pt x="4737" y="3339"/>
                  <a:pt x="4799" y="3401"/>
                  <a:pt x="4799" y="3478"/>
                </a:cubicBezTo>
                <a:lnTo>
                  <a:pt x="4799" y="3478"/>
                </a:lnTo>
                <a:close/>
                <a:moveTo>
                  <a:pt x="3647" y="888"/>
                </a:moveTo>
                <a:lnTo>
                  <a:pt x="3647" y="888"/>
                </a:lnTo>
                <a:cubicBezTo>
                  <a:pt x="3684" y="888"/>
                  <a:pt x="3714" y="858"/>
                  <a:pt x="3714" y="821"/>
                </a:cubicBezTo>
                <a:cubicBezTo>
                  <a:pt x="3714" y="784"/>
                  <a:pt x="3684" y="753"/>
                  <a:pt x="3647" y="753"/>
                </a:cubicBezTo>
                <a:lnTo>
                  <a:pt x="2939" y="753"/>
                </a:lnTo>
                <a:cubicBezTo>
                  <a:pt x="2902" y="753"/>
                  <a:pt x="2872" y="783"/>
                  <a:pt x="2872" y="820"/>
                </a:cubicBezTo>
                <a:cubicBezTo>
                  <a:pt x="2872" y="858"/>
                  <a:pt x="2902" y="888"/>
                  <a:pt x="2939" y="888"/>
                </a:cubicBezTo>
                <a:lnTo>
                  <a:pt x="3647" y="888"/>
                </a:lnTo>
                <a:lnTo>
                  <a:pt x="3647" y="888"/>
                </a:lnTo>
                <a:close/>
                <a:moveTo>
                  <a:pt x="2559" y="821"/>
                </a:moveTo>
                <a:lnTo>
                  <a:pt x="2559" y="821"/>
                </a:lnTo>
                <a:cubicBezTo>
                  <a:pt x="2559" y="783"/>
                  <a:pt x="2529" y="753"/>
                  <a:pt x="2492" y="753"/>
                </a:cubicBezTo>
                <a:lnTo>
                  <a:pt x="649" y="753"/>
                </a:lnTo>
                <a:cubicBezTo>
                  <a:pt x="612" y="753"/>
                  <a:pt x="582" y="783"/>
                  <a:pt x="582" y="820"/>
                </a:cubicBezTo>
                <a:cubicBezTo>
                  <a:pt x="582" y="858"/>
                  <a:pt x="612" y="888"/>
                  <a:pt x="649" y="888"/>
                </a:cubicBezTo>
                <a:lnTo>
                  <a:pt x="2492" y="888"/>
                </a:lnTo>
                <a:cubicBezTo>
                  <a:pt x="2529" y="888"/>
                  <a:pt x="2559" y="858"/>
                  <a:pt x="2559" y="821"/>
                </a:cubicBezTo>
                <a:lnTo>
                  <a:pt x="2559" y="821"/>
                </a:lnTo>
                <a:close/>
                <a:moveTo>
                  <a:pt x="3715" y="1675"/>
                </a:moveTo>
                <a:lnTo>
                  <a:pt x="3715" y="1675"/>
                </a:lnTo>
                <a:cubicBezTo>
                  <a:pt x="3715" y="1638"/>
                  <a:pt x="3685" y="1608"/>
                  <a:pt x="3648" y="1608"/>
                </a:cubicBezTo>
                <a:lnTo>
                  <a:pt x="2227" y="1608"/>
                </a:lnTo>
                <a:cubicBezTo>
                  <a:pt x="2190" y="1608"/>
                  <a:pt x="2160" y="1638"/>
                  <a:pt x="2160" y="1675"/>
                </a:cubicBezTo>
                <a:cubicBezTo>
                  <a:pt x="2160" y="1712"/>
                  <a:pt x="2190" y="1742"/>
                  <a:pt x="2227" y="1742"/>
                </a:cubicBezTo>
                <a:lnTo>
                  <a:pt x="3648" y="1742"/>
                </a:lnTo>
                <a:cubicBezTo>
                  <a:pt x="3685" y="1742"/>
                  <a:pt x="3715" y="1712"/>
                  <a:pt x="3715" y="1675"/>
                </a:cubicBezTo>
                <a:lnTo>
                  <a:pt x="3715" y="1675"/>
                </a:lnTo>
                <a:close/>
                <a:moveTo>
                  <a:pt x="650" y="1608"/>
                </a:moveTo>
                <a:lnTo>
                  <a:pt x="650" y="1608"/>
                </a:lnTo>
                <a:cubicBezTo>
                  <a:pt x="613" y="1608"/>
                  <a:pt x="583" y="1638"/>
                  <a:pt x="583" y="1675"/>
                </a:cubicBezTo>
                <a:cubicBezTo>
                  <a:pt x="583" y="1712"/>
                  <a:pt x="613" y="1742"/>
                  <a:pt x="650" y="1742"/>
                </a:cubicBezTo>
                <a:lnTo>
                  <a:pt x="1716" y="1742"/>
                </a:lnTo>
                <a:cubicBezTo>
                  <a:pt x="1753" y="1742"/>
                  <a:pt x="1783" y="1712"/>
                  <a:pt x="1783" y="1675"/>
                </a:cubicBezTo>
                <a:cubicBezTo>
                  <a:pt x="1783" y="1638"/>
                  <a:pt x="1753" y="1608"/>
                  <a:pt x="1716" y="1608"/>
                </a:cubicBezTo>
                <a:lnTo>
                  <a:pt x="650" y="1608"/>
                </a:lnTo>
                <a:lnTo>
                  <a:pt x="650" y="1608"/>
                </a:lnTo>
                <a:close/>
                <a:moveTo>
                  <a:pt x="3035" y="2462"/>
                </a:moveTo>
                <a:lnTo>
                  <a:pt x="3035" y="2462"/>
                </a:lnTo>
                <a:cubicBezTo>
                  <a:pt x="2998" y="2462"/>
                  <a:pt x="2968" y="2492"/>
                  <a:pt x="2968" y="2529"/>
                </a:cubicBezTo>
                <a:cubicBezTo>
                  <a:pt x="2968" y="2566"/>
                  <a:pt x="2998" y="2596"/>
                  <a:pt x="3035" y="2596"/>
                </a:cubicBezTo>
                <a:lnTo>
                  <a:pt x="3518" y="2596"/>
                </a:lnTo>
                <a:cubicBezTo>
                  <a:pt x="3555" y="2596"/>
                  <a:pt x="3585" y="2566"/>
                  <a:pt x="3585" y="2529"/>
                </a:cubicBezTo>
                <a:cubicBezTo>
                  <a:pt x="3585" y="2492"/>
                  <a:pt x="3555" y="2462"/>
                  <a:pt x="3518" y="2462"/>
                </a:cubicBezTo>
                <a:lnTo>
                  <a:pt x="3035" y="2462"/>
                </a:lnTo>
                <a:lnTo>
                  <a:pt x="3035" y="2462"/>
                </a:lnTo>
                <a:close/>
                <a:moveTo>
                  <a:pt x="2730" y="2529"/>
                </a:moveTo>
                <a:lnTo>
                  <a:pt x="2730" y="2529"/>
                </a:lnTo>
                <a:cubicBezTo>
                  <a:pt x="2730" y="2492"/>
                  <a:pt x="2700" y="2462"/>
                  <a:pt x="2663" y="2462"/>
                </a:cubicBezTo>
                <a:lnTo>
                  <a:pt x="647" y="2462"/>
                </a:lnTo>
                <a:cubicBezTo>
                  <a:pt x="610" y="2462"/>
                  <a:pt x="580" y="2492"/>
                  <a:pt x="580" y="2529"/>
                </a:cubicBezTo>
                <a:cubicBezTo>
                  <a:pt x="580" y="2566"/>
                  <a:pt x="610" y="2596"/>
                  <a:pt x="647" y="2596"/>
                </a:cubicBezTo>
                <a:lnTo>
                  <a:pt x="2663" y="2596"/>
                </a:lnTo>
                <a:cubicBezTo>
                  <a:pt x="2700" y="2596"/>
                  <a:pt x="2730" y="2566"/>
                  <a:pt x="2730" y="2529"/>
                </a:cubicBezTo>
                <a:lnTo>
                  <a:pt x="2730" y="2529"/>
                </a:lnTo>
                <a:close/>
                <a:moveTo>
                  <a:pt x="3141" y="3316"/>
                </a:moveTo>
                <a:lnTo>
                  <a:pt x="3141" y="3316"/>
                </a:lnTo>
                <a:lnTo>
                  <a:pt x="1823" y="3316"/>
                </a:lnTo>
                <a:cubicBezTo>
                  <a:pt x="1786" y="3316"/>
                  <a:pt x="1756" y="3346"/>
                  <a:pt x="1756" y="3383"/>
                </a:cubicBezTo>
                <a:cubicBezTo>
                  <a:pt x="1756" y="3420"/>
                  <a:pt x="1786" y="3450"/>
                  <a:pt x="1823" y="3450"/>
                </a:cubicBezTo>
                <a:lnTo>
                  <a:pt x="3141" y="3450"/>
                </a:lnTo>
                <a:cubicBezTo>
                  <a:pt x="3178" y="3450"/>
                  <a:pt x="3208" y="3420"/>
                  <a:pt x="3208" y="3383"/>
                </a:cubicBezTo>
                <a:cubicBezTo>
                  <a:pt x="3208" y="3346"/>
                  <a:pt x="3178" y="3316"/>
                  <a:pt x="3141" y="3316"/>
                </a:cubicBezTo>
                <a:lnTo>
                  <a:pt x="3141" y="3316"/>
                </a:lnTo>
                <a:close/>
                <a:moveTo>
                  <a:pt x="651" y="3316"/>
                </a:moveTo>
                <a:lnTo>
                  <a:pt x="651" y="3316"/>
                </a:lnTo>
                <a:cubicBezTo>
                  <a:pt x="614" y="3316"/>
                  <a:pt x="584" y="3346"/>
                  <a:pt x="584" y="3383"/>
                </a:cubicBezTo>
                <a:cubicBezTo>
                  <a:pt x="584" y="3420"/>
                  <a:pt x="614" y="3450"/>
                  <a:pt x="651" y="3450"/>
                </a:cubicBezTo>
                <a:lnTo>
                  <a:pt x="1280" y="3450"/>
                </a:lnTo>
                <a:cubicBezTo>
                  <a:pt x="1317" y="3450"/>
                  <a:pt x="1347" y="3420"/>
                  <a:pt x="1347" y="3383"/>
                </a:cubicBezTo>
                <a:cubicBezTo>
                  <a:pt x="1347" y="3346"/>
                  <a:pt x="1317" y="3316"/>
                  <a:pt x="1280" y="3316"/>
                </a:cubicBezTo>
                <a:lnTo>
                  <a:pt x="651" y="3316"/>
                </a:lnTo>
                <a:lnTo>
                  <a:pt x="651" y="3316"/>
                </a:lnTo>
                <a:close/>
                <a:moveTo>
                  <a:pt x="3199" y="4190"/>
                </a:moveTo>
                <a:lnTo>
                  <a:pt x="3199" y="4190"/>
                </a:lnTo>
                <a:cubicBezTo>
                  <a:pt x="3199" y="4227"/>
                  <a:pt x="3169" y="4257"/>
                  <a:pt x="3132" y="4257"/>
                </a:cubicBezTo>
                <a:lnTo>
                  <a:pt x="574" y="4257"/>
                </a:lnTo>
                <a:cubicBezTo>
                  <a:pt x="257" y="4257"/>
                  <a:pt x="0" y="4000"/>
                  <a:pt x="0" y="3683"/>
                </a:cubicBezTo>
                <a:lnTo>
                  <a:pt x="0" y="575"/>
                </a:lnTo>
                <a:cubicBezTo>
                  <a:pt x="0" y="258"/>
                  <a:pt x="257" y="0"/>
                  <a:pt x="574" y="0"/>
                </a:cubicBezTo>
                <a:lnTo>
                  <a:pt x="3692" y="0"/>
                </a:lnTo>
                <a:cubicBezTo>
                  <a:pt x="4008" y="0"/>
                  <a:pt x="4266" y="258"/>
                  <a:pt x="4266" y="575"/>
                </a:cubicBezTo>
                <a:lnTo>
                  <a:pt x="4266" y="2257"/>
                </a:lnTo>
                <a:cubicBezTo>
                  <a:pt x="4266" y="2294"/>
                  <a:pt x="4236" y="2324"/>
                  <a:pt x="4199" y="2324"/>
                </a:cubicBezTo>
                <a:cubicBezTo>
                  <a:pt x="4162" y="2324"/>
                  <a:pt x="4132" y="2294"/>
                  <a:pt x="4132" y="2257"/>
                </a:cubicBezTo>
                <a:lnTo>
                  <a:pt x="4132" y="575"/>
                </a:lnTo>
                <a:cubicBezTo>
                  <a:pt x="4132" y="332"/>
                  <a:pt x="3934" y="134"/>
                  <a:pt x="3692" y="134"/>
                </a:cubicBezTo>
                <a:lnTo>
                  <a:pt x="574" y="134"/>
                </a:lnTo>
                <a:cubicBezTo>
                  <a:pt x="331" y="134"/>
                  <a:pt x="134" y="332"/>
                  <a:pt x="134" y="575"/>
                </a:cubicBezTo>
                <a:lnTo>
                  <a:pt x="134" y="3683"/>
                </a:lnTo>
                <a:cubicBezTo>
                  <a:pt x="134" y="3926"/>
                  <a:pt x="331" y="4123"/>
                  <a:pt x="574" y="4123"/>
                </a:cubicBezTo>
                <a:lnTo>
                  <a:pt x="3132" y="4123"/>
                </a:lnTo>
                <a:cubicBezTo>
                  <a:pt x="3169" y="4123"/>
                  <a:pt x="3199" y="4153"/>
                  <a:pt x="3199" y="419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TextBox 39">
            <a:extLst>
              <a:ext uri="{FF2B5EF4-FFF2-40B4-BE49-F238E27FC236}">
                <a16:creationId xmlns:a16="http://schemas.microsoft.com/office/drawing/2014/main" id="{6633A4C1-120D-40EA-80D3-FDD034E81071}"/>
              </a:ext>
            </a:extLst>
          </p:cNvPr>
          <p:cNvSpPr txBox="1"/>
          <p:nvPr/>
        </p:nvSpPr>
        <p:spPr>
          <a:xfrm>
            <a:off x="817588" y="2428625"/>
            <a:ext cx="1800000" cy="830997"/>
          </a:xfrm>
          <a:prstGeom prst="rect">
            <a:avLst/>
          </a:prstGeom>
          <a:noFill/>
        </p:spPr>
        <p:txBody>
          <a:bodyPr wrap="square" rtlCol="0">
            <a:spAutoFit/>
          </a:bodyPr>
          <a:lstStyle/>
          <a:p>
            <a:pPr algn="ctr"/>
            <a:r>
              <a:rPr lang="ru-RU" sz="1600" dirty="0"/>
              <a:t>Обогащение знаний о клиенте</a:t>
            </a:r>
          </a:p>
          <a:p>
            <a:pPr algn="ctr"/>
            <a:endParaRPr lang="ru-RU" sz="1600" dirty="0"/>
          </a:p>
        </p:txBody>
      </p:sp>
      <p:sp>
        <p:nvSpPr>
          <p:cNvPr id="41" name="Rectangle 40">
            <a:extLst>
              <a:ext uri="{FF2B5EF4-FFF2-40B4-BE49-F238E27FC236}">
                <a16:creationId xmlns:a16="http://schemas.microsoft.com/office/drawing/2014/main" id="{5731D808-41DB-4CEC-8C8B-3B96C72E2B9C}"/>
              </a:ext>
            </a:extLst>
          </p:cNvPr>
          <p:cNvSpPr/>
          <p:nvPr/>
        </p:nvSpPr>
        <p:spPr>
          <a:xfrm>
            <a:off x="524796" y="3017695"/>
            <a:ext cx="2385585" cy="646331"/>
          </a:xfrm>
          <a:prstGeom prst="rect">
            <a:avLst/>
          </a:prstGeom>
        </p:spPr>
        <p:txBody>
          <a:bodyPr wrap="square">
            <a:spAutoFit/>
          </a:bodyPr>
          <a:lstStyle/>
          <a:p>
            <a:pPr algn="ctr"/>
            <a:r>
              <a:rPr lang="ru-RU" sz="1200" dirty="0"/>
              <a:t>Составление более комплексного профиля абонентов, выявление ключевых событий</a:t>
            </a:r>
            <a:endParaRPr lang="en-US" sz="1200" dirty="0"/>
          </a:p>
        </p:txBody>
      </p:sp>
      <p:sp>
        <p:nvSpPr>
          <p:cNvPr id="2" name="Title 1">
            <a:extLst>
              <a:ext uri="{FF2B5EF4-FFF2-40B4-BE49-F238E27FC236}">
                <a16:creationId xmlns:a16="http://schemas.microsoft.com/office/drawing/2014/main" id="{33BAB2A9-3573-49C5-8687-62A729F4D61A}"/>
              </a:ext>
            </a:extLst>
          </p:cNvPr>
          <p:cNvSpPr>
            <a:spLocks noGrp="1"/>
          </p:cNvSpPr>
          <p:nvPr>
            <p:ph type="title"/>
          </p:nvPr>
        </p:nvSpPr>
        <p:spPr>
          <a:xfrm>
            <a:off x="261413" y="273844"/>
            <a:ext cx="8828690" cy="457200"/>
          </a:xfrm>
        </p:spPr>
        <p:txBody>
          <a:bodyPr>
            <a:normAutofit fontScale="90000"/>
          </a:bodyPr>
          <a:lstStyle/>
          <a:p>
            <a:r>
              <a:rPr lang="ru-RU" dirty="0"/>
              <a:t>Задачи анализа текстовых данных для клиентской аналитики</a:t>
            </a:r>
          </a:p>
        </p:txBody>
      </p:sp>
    </p:spTree>
    <p:extLst>
      <p:ext uri="{BB962C8B-B14F-4D97-AF65-F5344CB8AC3E}">
        <p14:creationId xmlns:p14="http://schemas.microsoft.com/office/powerpoint/2010/main" val="127160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711BB1-2D35-442F-854C-D7B55C5BFCB7}"/>
              </a:ext>
            </a:extLst>
          </p:cNvPr>
          <p:cNvSpPr>
            <a:spLocks noGrp="1"/>
          </p:cNvSpPr>
          <p:nvPr>
            <p:ph type="body" sz="quarter" idx="10"/>
          </p:nvPr>
        </p:nvSpPr>
        <p:spPr/>
        <p:txBody>
          <a:bodyPr/>
          <a:lstStyle/>
          <a:p>
            <a:r>
              <a:rPr lang="en-US" dirty="0"/>
              <a:t>Voice of Customer</a:t>
            </a:r>
          </a:p>
        </p:txBody>
      </p:sp>
      <p:sp>
        <p:nvSpPr>
          <p:cNvPr id="4" name="Text Placeholder 3">
            <a:extLst>
              <a:ext uri="{FF2B5EF4-FFF2-40B4-BE49-F238E27FC236}">
                <a16:creationId xmlns:a16="http://schemas.microsoft.com/office/drawing/2014/main" id="{31145D1F-A091-41A8-B05F-5020A268A3D0}"/>
              </a:ext>
            </a:extLst>
          </p:cNvPr>
          <p:cNvSpPr>
            <a:spLocks noGrp="1"/>
          </p:cNvSpPr>
          <p:nvPr>
            <p:ph type="body" sz="quarter" idx="11"/>
          </p:nvPr>
        </p:nvSpPr>
        <p:spPr>
          <a:xfrm>
            <a:off x="1653872" y="2484438"/>
            <a:ext cx="6390694" cy="615378"/>
          </a:xfrm>
        </p:spPr>
        <p:txBody>
          <a:bodyPr/>
          <a:lstStyle/>
          <a:p>
            <a:r>
              <a:rPr lang="ru-RU" dirty="0"/>
              <a:t>Анализ мнений потребителей</a:t>
            </a:r>
          </a:p>
        </p:txBody>
      </p:sp>
      <p:sp>
        <p:nvSpPr>
          <p:cNvPr id="5" name="Title 2">
            <a:extLst>
              <a:ext uri="{FF2B5EF4-FFF2-40B4-BE49-F238E27FC236}">
                <a16:creationId xmlns:a16="http://schemas.microsoft.com/office/drawing/2014/main" id="{387977FC-F4B7-47EA-B157-662E8E997532}"/>
              </a:ext>
            </a:extLst>
          </p:cNvPr>
          <p:cNvSpPr txBox="1">
            <a:spLocks/>
          </p:cNvSpPr>
          <p:nvPr/>
        </p:nvSpPr>
        <p:spPr>
          <a:xfrm>
            <a:off x="1653872" y="3339894"/>
            <a:ext cx="1921432" cy="803224"/>
          </a:xfrm>
          <a:prstGeom prst="rect">
            <a:avLst/>
          </a:prstGeom>
        </p:spPr>
        <p:txBody>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pPr algn="l"/>
            <a:r>
              <a:rPr lang="en-US" sz="3200" dirty="0">
                <a:solidFill>
                  <a:schemeClr val="bg1"/>
                </a:solidFill>
              </a:rPr>
              <a:t>B2C | B2B</a:t>
            </a:r>
            <a:endParaRPr lang="ru-RU" sz="3200" dirty="0">
              <a:solidFill>
                <a:schemeClr val="bg1"/>
              </a:solidFill>
            </a:endParaRPr>
          </a:p>
        </p:txBody>
      </p:sp>
    </p:spTree>
    <p:extLst>
      <p:ext uri="{BB962C8B-B14F-4D97-AF65-F5344CB8AC3E}">
        <p14:creationId xmlns:p14="http://schemas.microsoft.com/office/powerpoint/2010/main" val="343038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1B399-A0A2-4456-8DEA-0CE96510D640}"/>
              </a:ext>
            </a:extLst>
          </p:cNvPr>
          <p:cNvSpPr>
            <a:spLocks noGrp="1"/>
          </p:cNvSpPr>
          <p:nvPr>
            <p:ph type="title"/>
          </p:nvPr>
        </p:nvSpPr>
        <p:spPr/>
        <p:txBody>
          <a:bodyPr>
            <a:normAutofit fontScale="90000"/>
          </a:bodyPr>
          <a:lstStyle/>
          <a:p>
            <a:pPr algn="l"/>
            <a:r>
              <a:rPr lang="en-US" dirty="0"/>
              <a:t>Voice of Customer</a:t>
            </a:r>
            <a:endParaRPr lang="ru-RU" dirty="0"/>
          </a:p>
        </p:txBody>
      </p:sp>
      <p:grpSp>
        <p:nvGrpSpPr>
          <p:cNvPr id="5" name="Group 4">
            <a:extLst>
              <a:ext uri="{FF2B5EF4-FFF2-40B4-BE49-F238E27FC236}">
                <a16:creationId xmlns:a16="http://schemas.microsoft.com/office/drawing/2014/main" id="{91A2C370-E750-4D16-93C8-5AECA65FCF15}"/>
              </a:ext>
            </a:extLst>
          </p:cNvPr>
          <p:cNvGrpSpPr/>
          <p:nvPr/>
        </p:nvGrpSpPr>
        <p:grpSpPr>
          <a:xfrm>
            <a:off x="522737" y="91676"/>
            <a:ext cx="9215082" cy="5017556"/>
            <a:chOff x="721519" y="91676"/>
            <a:chExt cx="9215082" cy="5017556"/>
          </a:xfrm>
        </p:grpSpPr>
        <p:sp>
          <p:nvSpPr>
            <p:cNvPr id="6" name="Прямоугольник 22">
              <a:extLst>
                <a:ext uri="{FF2B5EF4-FFF2-40B4-BE49-F238E27FC236}">
                  <a16:creationId xmlns:a16="http://schemas.microsoft.com/office/drawing/2014/main" id="{AAF720F3-DA9E-403E-B5FB-0B3BE3455ED6}"/>
                </a:ext>
              </a:extLst>
            </p:cNvPr>
            <p:cNvSpPr/>
            <p:nvPr/>
          </p:nvSpPr>
          <p:spPr>
            <a:xfrm>
              <a:off x="1625923" y="1220601"/>
              <a:ext cx="2902345" cy="1015663"/>
            </a:xfrm>
            <a:prstGeom prst="rect">
              <a:avLst/>
            </a:prstGeom>
          </p:spPr>
          <p:txBody>
            <a:bodyPr wrap="square">
              <a:spAutoFit/>
            </a:bodyPr>
            <a:lstStyle/>
            <a:p>
              <a:pPr defTabSz="685800">
                <a:defRPr/>
              </a:pPr>
              <a:r>
                <a:rPr lang="ru-RU" sz="1500">
                  <a:solidFill>
                    <a:srgbClr val="62BAE9"/>
                  </a:solidFill>
                  <a:latin typeface="Calibri" panose="020F0502020204030204" pitchFamily="34" charset="0"/>
                  <a:ea typeface="Calibri" panose="020F0502020204030204" pitchFamily="34" charset="0"/>
                  <a:cs typeface="Calibri" panose="020F0502020204030204" pitchFamily="34" charset="0"/>
                </a:rPr>
                <a:t>Анализируем</a:t>
              </a:r>
              <a:r>
                <a:rPr lang="ru-RU" sz="1500">
                  <a:solidFill>
                    <a:srgbClr val="42C0BD"/>
                  </a:solidFill>
                  <a:latin typeface="Calibri" panose="020F0502020204030204" pitchFamily="34" charset="0"/>
                  <a:ea typeface="Calibri" panose="020F0502020204030204" pitchFamily="34" charset="0"/>
                  <a:cs typeface="Calibri" panose="020F0502020204030204" pitchFamily="34" charset="0"/>
                </a:rPr>
                <a:t> </a:t>
              </a:r>
              <a:r>
                <a:rPr lang="ru-RU" sz="1500">
                  <a:solidFill>
                    <a:srgbClr val="FFFFFF"/>
                  </a:solidFill>
                  <a:latin typeface="Calibri" panose="020F0502020204030204" pitchFamily="34" charset="0"/>
                  <a:ea typeface="Calibri" panose="020F0502020204030204" pitchFamily="34" charset="0"/>
                  <a:cs typeface="Calibri" panose="020F0502020204030204" pitchFamily="34" charset="0"/>
                </a:rPr>
                <a:t>обратную связь (отзывы и обращения), автоматически выявляем ключевые проблемы</a:t>
              </a:r>
            </a:p>
          </p:txBody>
        </p:sp>
        <p:sp>
          <p:nvSpPr>
            <p:cNvPr id="7" name="Прямоугольник 23">
              <a:extLst>
                <a:ext uri="{FF2B5EF4-FFF2-40B4-BE49-F238E27FC236}">
                  <a16:creationId xmlns:a16="http://schemas.microsoft.com/office/drawing/2014/main" id="{E0A75EEC-52F8-4EC4-B287-5BE46F6E9048}"/>
                </a:ext>
              </a:extLst>
            </p:cNvPr>
            <p:cNvSpPr/>
            <p:nvPr/>
          </p:nvSpPr>
          <p:spPr>
            <a:xfrm>
              <a:off x="1641205" y="3764765"/>
              <a:ext cx="3073344" cy="784830"/>
            </a:xfrm>
            <a:prstGeom prst="rect">
              <a:avLst/>
            </a:prstGeom>
          </p:spPr>
          <p:txBody>
            <a:bodyPr wrap="square">
              <a:spAutoFit/>
            </a:bodyPr>
            <a:lstStyle/>
            <a:p>
              <a:pPr defTabSz="685800">
                <a:defRPr/>
              </a:pPr>
              <a:r>
                <a:rPr lang="ru-RU" sz="1500">
                  <a:solidFill>
                    <a:prstClr val="white"/>
                  </a:solidFill>
                  <a:latin typeface="Calibri" panose="020F0502020204030204" pitchFamily="34" charset="0"/>
                  <a:ea typeface="Calibri" panose="020F0502020204030204" pitchFamily="34" charset="0"/>
                  <a:cs typeface="Calibri" panose="020F0502020204030204" pitchFamily="34" charset="0"/>
                </a:rPr>
                <a:t>Извлекаем ценную информацию из </a:t>
              </a:r>
              <a:r>
                <a:rPr lang="ru-RU" sz="1500">
                  <a:solidFill>
                    <a:srgbClr val="62BAE9"/>
                  </a:solidFill>
                  <a:latin typeface="Calibri" panose="020F0502020204030204" pitchFamily="34" charset="0"/>
                  <a:ea typeface="Calibri" panose="020F0502020204030204" pitchFamily="34" charset="0"/>
                  <a:cs typeface="Calibri" panose="020F0502020204030204" pitchFamily="34" charset="0"/>
                </a:rPr>
                <a:t>любых текстовых документов </a:t>
              </a:r>
              <a:r>
                <a:rPr lang="ru-RU" sz="1500">
                  <a:solidFill>
                    <a:prstClr val="white"/>
                  </a:solidFill>
                  <a:latin typeface="Calibri" panose="020F0502020204030204" pitchFamily="34" charset="0"/>
                  <a:ea typeface="Calibri" panose="020F0502020204030204" pitchFamily="34" charset="0"/>
                  <a:cs typeface="Calibri" panose="020F0502020204030204" pitchFamily="34" charset="0"/>
                </a:rPr>
                <a:t>большого объема</a:t>
              </a:r>
            </a:p>
          </p:txBody>
        </p:sp>
        <p:sp>
          <p:nvSpPr>
            <p:cNvPr id="8" name="Прямоугольник 24">
              <a:extLst>
                <a:ext uri="{FF2B5EF4-FFF2-40B4-BE49-F238E27FC236}">
                  <a16:creationId xmlns:a16="http://schemas.microsoft.com/office/drawing/2014/main" id="{CB86C095-4ED5-46CB-BF84-2920374A15FC}"/>
                </a:ext>
              </a:extLst>
            </p:cNvPr>
            <p:cNvSpPr/>
            <p:nvPr/>
          </p:nvSpPr>
          <p:spPr>
            <a:xfrm>
              <a:off x="1650731" y="2603434"/>
              <a:ext cx="2723124" cy="553998"/>
            </a:xfrm>
            <a:prstGeom prst="rect">
              <a:avLst/>
            </a:prstGeom>
          </p:spPr>
          <p:txBody>
            <a:bodyPr wrap="square">
              <a:spAutoFit/>
            </a:bodyPr>
            <a:lstStyle/>
            <a:p>
              <a:pPr defTabSz="685800">
                <a:defRPr/>
              </a:pPr>
              <a:r>
                <a:rPr lang="ru-RU" sz="1500">
                  <a:solidFill>
                    <a:srgbClr val="62BAE9"/>
                  </a:solidFill>
                  <a:latin typeface="Calibri" panose="020F0502020204030204" pitchFamily="34" charset="0"/>
                  <a:ea typeface="Calibri" panose="020F0502020204030204" pitchFamily="34" charset="0"/>
                  <a:cs typeface="Calibri" panose="020F0502020204030204" pitchFamily="34" charset="0"/>
                </a:rPr>
                <a:t>Автоматизируем </a:t>
              </a:r>
              <a:r>
                <a:rPr lang="ru-RU" sz="1500">
                  <a:solidFill>
                    <a:srgbClr val="FFFFFF"/>
                  </a:solidFill>
                  <a:latin typeface="Calibri" panose="020F0502020204030204" pitchFamily="34" charset="0"/>
                  <a:ea typeface="Calibri" panose="020F0502020204030204" pitchFamily="34" charset="0"/>
                  <a:cs typeface="Calibri" panose="020F0502020204030204" pitchFamily="34" charset="0"/>
                </a:rPr>
                <a:t>работу </a:t>
              </a:r>
              <a:br>
                <a:rPr lang="ru-RU" sz="1500">
                  <a:solidFill>
                    <a:srgbClr val="FFFFFF"/>
                  </a:solidFill>
                  <a:latin typeface="Calibri" panose="020F0502020204030204" pitchFamily="34" charset="0"/>
                  <a:ea typeface="Calibri" panose="020F0502020204030204" pitchFamily="34" charset="0"/>
                  <a:cs typeface="Calibri" panose="020F0502020204030204" pitchFamily="34" charset="0"/>
                </a:rPr>
              </a:br>
              <a:r>
                <a:rPr lang="ru-RU" sz="1500" err="1">
                  <a:solidFill>
                    <a:srgbClr val="FFFFFF"/>
                  </a:solidFill>
                  <a:latin typeface="Calibri" panose="020F0502020204030204" pitchFamily="34" charset="0"/>
                  <a:ea typeface="Calibri" panose="020F0502020204030204" pitchFamily="34" charset="0"/>
                  <a:cs typeface="Calibri" panose="020F0502020204030204" pitchFamily="34" charset="0"/>
                </a:rPr>
                <a:t>колл</a:t>
              </a:r>
              <a:r>
                <a:rPr lang="ru-RU" sz="1500">
                  <a:solidFill>
                    <a:srgbClr val="FFFFFF"/>
                  </a:solidFill>
                  <a:latin typeface="Calibri" panose="020F0502020204030204" pitchFamily="34" charset="0"/>
                  <a:ea typeface="Calibri" panose="020F0502020204030204" pitchFamily="34" charset="0"/>
                  <a:cs typeface="Calibri" panose="020F0502020204030204" pitchFamily="34" charset="0"/>
                </a:rPr>
                <a:t>-центра и чатов</a:t>
              </a:r>
            </a:p>
          </p:txBody>
        </p:sp>
        <p:sp>
          <p:nvSpPr>
            <p:cNvPr id="9" name="Прямоугольник 25">
              <a:extLst>
                <a:ext uri="{FF2B5EF4-FFF2-40B4-BE49-F238E27FC236}">
                  <a16:creationId xmlns:a16="http://schemas.microsoft.com/office/drawing/2014/main" id="{044866A8-B25F-42FA-A881-DB14AAD772F4}"/>
                </a:ext>
              </a:extLst>
            </p:cNvPr>
            <p:cNvSpPr/>
            <p:nvPr/>
          </p:nvSpPr>
          <p:spPr>
            <a:xfrm>
              <a:off x="721519" y="888349"/>
              <a:ext cx="695249" cy="1685077"/>
            </a:xfrm>
            <a:prstGeom prst="rect">
              <a:avLst/>
            </a:prstGeom>
          </p:spPr>
          <p:txBody>
            <a:bodyPr wrap="square">
              <a:spAutoFit/>
            </a:bodyPr>
            <a:lstStyle/>
            <a:p>
              <a:pPr algn="ctr" defTabSz="685800">
                <a:defRPr/>
              </a:pPr>
              <a:r>
                <a:rPr lang="en-US" sz="10350" b="1" dirty="0">
                  <a:solidFill>
                    <a:srgbClr val="62BAE9"/>
                  </a:solidFill>
                  <a:latin typeface="Calibri" panose="020F0502020204030204" pitchFamily="34" charset="0"/>
                  <a:ea typeface="Calibri" panose="020F0502020204030204" pitchFamily="34" charset="0"/>
                  <a:cs typeface="Calibri" panose="020F0502020204030204" pitchFamily="34" charset="0"/>
                </a:rPr>
                <a:t>1</a:t>
              </a:r>
              <a:endParaRPr lang="ru-RU" sz="10350" b="1" dirty="0">
                <a:solidFill>
                  <a:srgbClr val="62BAE9"/>
                </a:solidFill>
                <a:latin typeface="Calibri" panose="020F0502020204030204" pitchFamily="34" charset="0"/>
                <a:ea typeface="Calibri" panose="020F0502020204030204" pitchFamily="34" charset="0"/>
                <a:cs typeface="Calibri" panose="020F0502020204030204" pitchFamily="34" charset="0"/>
              </a:endParaRPr>
            </a:p>
          </p:txBody>
        </p:sp>
        <p:sp>
          <p:nvSpPr>
            <p:cNvPr id="10" name="Прямоугольник 26">
              <a:extLst>
                <a:ext uri="{FF2B5EF4-FFF2-40B4-BE49-F238E27FC236}">
                  <a16:creationId xmlns:a16="http://schemas.microsoft.com/office/drawing/2014/main" id="{AB4CD2B2-3560-4D51-A118-1DE153995245}"/>
                </a:ext>
              </a:extLst>
            </p:cNvPr>
            <p:cNvSpPr/>
            <p:nvPr/>
          </p:nvSpPr>
          <p:spPr>
            <a:xfrm>
              <a:off x="732069" y="2201199"/>
              <a:ext cx="675085" cy="1685077"/>
            </a:xfrm>
            <a:prstGeom prst="rect">
              <a:avLst/>
            </a:prstGeom>
          </p:spPr>
          <p:txBody>
            <a:bodyPr wrap="square">
              <a:spAutoFit/>
            </a:bodyPr>
            <a:lstStyle/>
            <a:p>
              <a:pPr algn="ctr" defTabSz="685800">
                <a:defRPr/>
              </a:pPr>
              <a:r>
                <a:rPr lang="en-US" sz="10350" b="1">
                  <a:solidFill>
                    <a:srgbClr val="62BAE9"/>
                  </a:solidFill>
                  <a:latin typeface="Calibri" panose="020F0502020204030204" pitchFamily="34" charset="0"/>
                  <a:cs typeface="Calibri" panose="020F0502020204030204" pitchFamily="34" charset="0"/>
                </a:rPr>
                <a:t>2</a:t>
              </a:r>
              <a:endParaRPr lang="ru-RU" sz="10350" b="1">
                <a:solidFill>
                  <a:srgbClr val="62BAE9"/>
                </a:solidFill>
                <a:latin typeface="Calibri" panose="020F0502020204030204" pitchFamily="34" charset="0"/>
                <a:cs typeface="Calibri" panose="020F0502020204030204" pitchFamily="34" charset="0"/>
              </a:endParaRPr>
            </a:p>
          </p:txBody>
        </p:sp>
        <p:sp>
          <p:nvSpPr>
            <p:cNvPr id="11" name="Прямоугольник 27">
              <a:extLst>
                <a:ext uri="{FF2B5EF4-FFF2-40B4-BE49-F238E27FC236}">
                  <a16:creationId xmlns:a16="http://schemas.microsoft.com/office/drawing/2014/main" id="{AAF679B7-E6F0-45AB-A7BF-6B2190D26330}"/>
                </a:ext>
              </a:extLst>
            </p:cNvPr>
            <p:cNvSpPr/>
            <p:nvPr/>
          </p:nvSpPr>
          <p:spPr>
            <a:xfrm flipH="1">
              <a:off x="731601" y="3424155"/>
              <a:ext cx="675084" cy="1685077"/>
            </a:xfrm>
            <a:prstGeom prst="rect">
              <a:avLst/>
            </a:prstGeom>
          </p:spPr>
          <p:txBody>
            <a:bodyPr wrap="square">
              <a:spAutoFit/>
            </a:bodyPr>
            <a:lstStyle/>
            <a:p>
              <a:pPr algn="ctr" defTabSz="685800">
                <a:defRPr/>
              </a:pPr>
              <a:r>
                <a:rPr lang="en-US" sz="10350" b="1">
                  <a:solidFill>
                    <a:srgbClr val="62BAE9"/>
                  </a:solidFill>
                  <a:latin typeface="Calibri" panose="020F0502020204030204" pitchFamily="34" charset="0"/>
                  <a:cs typeface="Calibri" panose="020F0502020204030204" pitchFamily="34" charset="0"/>
                </a:rPr>
                <a:t>3</a:t>
              </a:r>
              <a:endParaRPr lang="ru-RU" sz="10350" b="1">
                <a:solidFill>
                  <a:srgbClr val="62BAE9"/>
                </a:solidFill>
                <a:latin typeface="Calibri" panose="020F0502020204030204" pitchFamily="34" charset="0"/>
                <a:cs typeface="Calibri" panose="020F0502020204030204" pitchFamily="34" charset="0"/>
              </a:endParaRPr>
            </a:p>
          </p:txBody>
        </p:sp>
        <p:sp>
          <p:nvSpPr>
            <p:cNvPr id="12" name="Овал 28">
              <a:extLst>
                <a:ext uri="{FF2B5EF4-FFF2-40B4-BE49-F238E27FC236}">
                  <a16:creationId xmlns:a16="http://schemas.microsoft.com/office/drawing/2014/main" id="{25DC7B78-AEE6-493A-A99A-18078B8478E0}"/>
                </a:ext>
              </a:extLst>
            </p:cNvPr>
            <p:cNvSpPr/>
            <p:nvPr/>
          </p:nvSpPr>
          <p:spPr>
            <a:xfrm>
              <a:off x="5019268" y="91676"/>
              <a:ext cx="4917333" cy="4917333"/>
            </a:xfrm>
            <a:prstGeom prst="ellipse">
              <a:avLst/>
            </a:prstGeom>
            <a:solidFill>
              <a:srgbClr val="62BAE9"/>
            </a:solidFill>
            <a:ln w="12700" cap="flat" cmpd="sng" algn="ctr">
              <a:noFill/>
              <a:prstDash val="solid"/>
              <a:miter lim="800000"/>
            </a:ln>
            <a:effectLst/>
          </p:spPr>
          <p:txBody>
            <a:bodyPr rtlCol="0" anchor="ctr"/>
            <a:lstStyle/>
            <a:p>
              <a:pPr algn="ctr" defTabSz="685800">
                <a:defRPr/>
              </a:pPr>
              <a:endParaRPr lang="ru-RU" sz="1350" kern="0">
                <a:solidFill>
                  <a:prstClr val="white"/>
                </a:solidFill>
                <a:latin typeface="Calibri" panose="020F0502020204030204"/>
              </a:endParaRPr>
            </a:p>
          </p:txBody>
        </p:sp>
        <p:sp>
          <p:nvSpPr>
            <p:cNvPr id="13" name="Прямоугольник 29">
              <a:extLst>
                <a:ext uri="{FF2B5EF4-FFF2-40B4-BE49-F238E27FC236}">
                  <a16:creationId xmlns:a16="http://schemas.microsoft.com/office/drawing/2014/main" id="{620E8354-99EE-45BA-A16C-09236C19AC26}"/>
                </a:ext>
              </a:extLst>
            </p:cNvPr>
            <p:cNvSpPr/>
            <p:nvPr/>
          </p:nvSpPr>
          <p:spPr>
            <a:xfrm>
              <a:off x="6038457" y="1513193"/>
              <a:ext cx="3224576" cy="1338828"/>
            </a:xfrm>
            <a:prstGeom prst="rect">
              <a:avLst/>
            </a:prstGeom>
          </p:spPr>
          <p:txBody>
            <a:bodyPr wrap="square">
              <a:spAutoFit/>
            </a:bodyPr>
            <a:lstStyle/>
            <a:p>
              <a:pPr defTabSz="685800">
                <a:lnSpc>
                  <a:spcPct val="90000"/>
                </a:lnSpc>
                <a:defRPr/>
              </a:pPr>
              <a:r>
                <a:rPr lang="ru-RU" b="1">
                  <a:solidFill>
                    <a:srgbClr val="FFFFFF"/>
                  </a:solidFill>
                  <a:latin typeface="Calibri" panose="020F0502020204030204" pitchFamily="34" charset="0"/>
                  <a:cs typeface="Calibri" panose="020F0502020204030204" pitchFamily="34" charset="0"/>
                </a:rPr>
                <a:t>Лучший клиентский сервис</a:t>
              </a:r>
              <a:r>
                <a:rPr lang="ru-RU" b="1">
                  <a:solidFill>
                    <a:srgbClr val="0D2E49"/>
                  </a:solidFill>
                  <a:latin typeface="Calibri" panose="020F0502020204030204" pitchFamily="34" charset="0"/>
                  <a:cs typeface="Calibri" panose="020F0502020204030204" pitchFamily="34" charset="0"/>
                </a:rPr>
                <a:t> (быстрые и полные ответы, нет ожидания даже при пиковой нагрузке)</a:t>
              </a:r>
              <a:endParaRPr lang="en-US">
                <a:solidFill>
                  <a:srgbClr val="0D2E49"/>
                </a:solidFill>
                <a:latin typeface="Calibri" panose="020F0502020204030204" pitchFamily="34" charset="0"/>
                <a:cs typeface="Calibri" panose="020F0502020204030204" pitchFamily="34" charset="0"/>
              </a:endParaRPr>
            </a:p>
            <a:p>
              <a:pPr defTabSz="685800">
                <a:lnSpc>
                  <a:spcPct val="90000"/>
                </a:lnSpc>
                <a:defRPr/>
              </a:pPr>
              <a:r>
                <a:rPr lang="ru-RU">
                  <a:solidFill>
                    <a:srgbClr val="0D2E49"/>
                  </a:solidFill>
                  <a:latin typeface="Calibri" panose="020F0502020204030204" pitchFamily="34" charset="0"/>
                  <a:cs typeface="Calibri" panose="020F0502020204030204" pitchFamily="34" charset="0"/>
                </a:rPr>
                <a:t> </a:t>
              </a:r>
            </a:p>
          </p:txBody>
        </p:sp>
        <p:sp>
          <p:nvSpPr>
            <p:cNvPr id="14" name="Прямоугольник 30">
              <a:extLst>
                <a:ext uri="{FF2B5EF4-FFF2-40B4-BE49-F238E27FC236}">
                  <a16:creationId xmlns:a16="http://schemas.microsoft.com/office/drawing/2014/main" id="{84AF527D-E635-4E38-9FEB-944774AC9AED}"/>
                </a:ext>
              </a:extLst>
            </p:cNvPr>
            <p:cNvSpPr/>
            <p:nvPr/>
          </p:nvSpPr>
          <p:spPr>
            <a:xfrm rot="20728880">
              <a:off x="6562944" y="571379"/>
              <a:ext cx="1704520" cy="723425"/>
            </a:xfrm>
            <a:prstGeom prst="rect">
              <a:avLst/>
            </a:prstGeom>
            <a:solidFill>
              <a:sysClr val="windowText" lastClr="000000"/>
            </a:solidFill>
            <a:ln w="12700" cap="flat" cmpd="sng" algn="ctr">
              <a:noFill/>
              <a:prstDash val="solid"/>
              <a:miter lim="800000"/>
            </a:ln>
            <a:effectLst/>
          </p:spPr>
          <p:txBody>
            <a:bodyPr rtlCol="0" anchor="ctr"/>
            <a:lstStyle/>
            <a:p>
              <a:pPr algn="ctr" defTabSz="685800">
                <a:defRPr/>
              </a:pPr>
              <a:endParaRPr lang="ru-RU" sz="1350" kern="0">
                <a:solidFill>
                  <a:srgbClr val="26274D"/>
                </a:solidFill>
                <a:latin typeface="Calibri" panose="020F0502020204030204" pitchFamily="34" charset="0"/>
                <a:cs typeface="Calibri" panose="020F0502020204030204" pitchFamily="34" charset="0"/>
              </a:endParaRPr>
            </a:p>
          </p:txBody>
        </p:sp>
        <p:sp>
          <p:nvSpPr>
            <p:cNvPr id="15" name="Прямоугольник 32">
              <a:extLst>
                <a:ext uri="{FF2B5EF4-FFF2-40B4-BE49-F238E27FC236}">
                  <a16:creationId xmlns:a16="http://schemas.microsoft.com/office/drawing/2014/main" id="{E97F28FD-98DD-4791-9247-B4E76368A8B6}"/>
                </a:ext>
              </a:extLst>
            </p:cNvPr>
            <p:cNvSpPr/>
            <p:nvPr/>
          </p:nvSpPr>
          <p:spPr>
            <a:xfrm rot="20728880">
              <a:off x="6432558" y="470182"/>
              <a:ext cx="1704520" cy="723425"/>
            </a:xfrm>
            <a:prstGeom prst="rect">
              <a:avLst/>
            </a:prstGeom>
            <a:solidFill>
              <a:srgbClr val="0D2E49"/>
            </a:solidFill>
            <a:ln w="12700" cap="flat" cmpd="sng" algn="ctr">
              <a:noFill/>
              <a:prstDash val="solid"/>
              <a:miter lim="800000"/>
            </a:ln>
            <a:effectLst/>
          </p:spPr>
          <p:txBody>
            <a:bodyPr rtlCol="0" anchor="ctr"/>
            <a:lstStyle/>
            <a:p>
              <a:pPr algn="ctr" defTabSz="685800">
                <a:defRPr/>
              </a:pPr>
              <a:endParaRPr lang="ru-RU" sz="1350" kern="0">
                <a:solidFill>
                  <a:srgbClr val="26274D"/>
                </a:solidFill>
                <a:latin typeface="Calibri" panose="020F0502020204030204" pitchFamily="34" charset="0"/>
                <a:cs typeface="Calibri" panose="020F0502020204030204" pitchFamily="34" charset="0"/>
              </a:endParaRPr>
            </a:p>
          </p:txBody>
        </p:sp>
        <p:sp>
          <p:nvSpPr>
            <p:cNvPr id="16" name="Прямоугольник 33">
              <a:extLst>
                <a:ext uri="{FF2B5EF4-FFF2-40B4-BE49-F238E27FC236}">
                  <a16:creationId xmlns:a16="http://schemas.microsoft.com/office/drawing/2014/main" id="{36B0E28F-12FE-4A80-B1BB-0AEC46933501}"/>
                </a:ext>
              </a:extLst>
            </p:cNvPr>
            <p:cNvSpPr/>
            <p:nvPr/>
          </p:nvSpPr>
          <p:spPr>
            <a:xfrm rot="20728880">
              <a:off x="6493389" y="302245"/>
              <a:ext cx="2826515" cy="715581"/>
            </a:xfrm>
            <a:prstGeom prst="rect">
              <a:avLst/>
            </a:prstGeom>
          </p:spPr>
          <p:txBody>
            <a:bodyPr wrap="square">
              <a:spAutoFit/>
            </a:bodyPr>
            <a:lstStyle/>
            <a:p>
              <a:pPr defTabSz="685800">
                <a:defRPr/>
              </a:pPr>
              <a:r>
                <a:rPr lang="ru-RU" sz="4050" kern="0">
                  <a:solidFill>
                    <a:prstClr val="white"/>
                  </a:solidFill>
                  <a:latin typeface="Calibri" panose="020F0502020204030204" pitchFamily="34" charset="0"/>
                  <a:cs typeface="Calibri" panose="020F0502020204030204" pitchFamily="34" charset="0"/>
                </a:rPr>
                <a:t>ЦЕЛИ:</a:t>
              </a:r>
            </a:p>
          </p:txBody>
        </p:sp>
        <p:sp>
          <p:nvSpPr>
            <p:cNvPr id="17" name="Прямоугольник 35">
              <a:extLst>
                <a:ext uri="{FF2B5EF4-FFF2-40B4-BE49-F238E27FC236}">
                  <a16:creationId xmlns:a16="http://schemas.microsoft.com/office/drawing/2014/main" id="{42FE8F6F-00EE-4B2B-9D10-8C986181DEC6}"/>
                </a:ext>
              </a:extLst>
            </p:cNvPr>
            <p:cNvSpPr/>
            <p:nvPr/>
          </p:nvSpPr>
          <p:spPr>
            <a:xfrm>
              <a:off x="6049930" y="2748271"/>
              <a:ext cx="2886677" cy="590931"/>
            </a:xfrm>
            <a:prstGeom prst="rect">
              <a:avLst/>
            </a:prstGeom>
          </p:spPr>
          <p:txBody>
            <a:bodyPr wrap="square">
              <a:spAutoFit/>
            </a:bodyPr>
            <a:lstStyle/>
            <a:p>
              <a:pPr defTabSz="685800">
                <a:lnSpc>
                  <a:spcPct val="90000"/>
                </a:lnSpc>
                <a:defRPr/>
              </a:pPr>
              <a:r>
                <a:rPr lang="ru-RU" b="1">
                  <a:solidFill>
                    <a:srgbClr val="FFFFFF"/>
                  </a:solidFill>
                  <a:latin typeface="Calibri" panose="020F0502020204030204" pitchFamily="34" charset="0"/>
                  <a:cs typeface="Calibri" panose="020F0502020204030204" pitchFamily="34" charset="0"/>
                </a:rPr>
                <a:t>Анализ качества услуг</a:t>
              </a:r>
              <a:br>
                <a:rPr lang="ru-RU" b="1">
                  <a:solidFill>
                    <a:srgbClr val="FFFFFF"/>
                  </a:solidFill>
                  <a:latin typeface="Calibri" panose="020F0502020204030204" pitchFamily="34" charset="0"/>
                  <a:cs typeface="Calibri" panose="020F0502020204030204" pitchFamily="34" charset="0"/>
                </a:rPr>
              </a:br>
              <a:r>
                <a:rPr lang="ru-RU" b="1">
                  <a:solidFill>
                    <a:srgbClr val="0D2E49"/>
                  </a:solidFill>
                  <a:latin typeface="Calibri" panose="020F0502020204030204" pitchFamily="34" charset="0"/>
                  <a:cs typeface="Calibri" panose="020F0502020204030204" pitchFamily="34" charset="0"/>
                </a:rPr>
                <a:t>и получение </a:t>
              </a:r>
              <a:r>
                <a:rPr lang="ru-RU" b="1">
                  <a:solidFill>
                    <a:srgbClr val="FFFFFF"/>
                  </a:solidFill>
                  <a:latin typeface="Calibri" panose="020F0502020204030204" pitchFamily="34" charset="0"/>
                  <a:cs typeface="Calibri" panose="020F0502020204030204" pitchFamily="34" charset="0"/>
                </a:rPr>
                <a:t>инсайтов</a:t>
              </a:r>
              <a:endParaRPr lang="ru-RU">
                <a:solidFill>
                  <a:srgbClr val="FFFFFF"/>
                </a:solidFill>
                <a:latin typeface="Calibri" panose="020F0502020204030204" pitchFamily="34" charset="0"/>
                <a:cs typeface="Calibri" panose="020F0502020204030204" pitchFamily="34" charset="0"/>
              </a:endParaRPr>
            </a:p>
          </p:txBody>
        </p:sp>
        <p:sp>
          <p:nvSpPr>
            <p:cNvPr id="18" name="Овал 31">
              <a:extLst>
                <a:ext uri="{FF2B5EF4-FFF2-40B4-BE49-F238E27FC236}">
                  <a16:creationId xmlns:a16="http://schemas.microsoft.com/office/drawing/2014/main" id="{81232BB0-C8D9-47B1-921A-CC391A521706}"/>
                </a:ext>
              </a:extLst>
            </p:cNvPr>
            <p:cNvSpPr/>
            <p:nvPr/>
          </p:nvSpPr>
          <p:spPr>
            <a:xfrm>
              <a:off x="5729876" y="3648215"/>
              <a:ext cx="206478" cy="206478"/>
            </a:xfrm>
            <a:prstGeom prst="ellipse">
              <a:avLst/>
            </a:prstGeom>
            <a:noFill/>
            <a:ln>
              <a:solidFill>
                <a:srgbClr val="0D2E4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ru-RU" sz="1350">
                <a:solidFill>
                  <a:srgbClr val="0074BE"/>
                </a:solidFill>
                <a:latin typeface="Calibri Light"/>
              </a:endParaRPr>
            </a:p>
          </p:txBody>
        </p:sp>
        <p:sp>
          <p:nvSpPr>
            <p:cNvPr id="19" name="Прямоугольник 35">
              <a:extLst>
                <a:ext uri="{FF2B5EF4-FFF2-40B4-BE49-F238E27FC236}">
                  <a16:creationId xmlns:a16="http://schemas.microsoft.com/office/drawing/2014/main" id="{5FA33791-C6C1-4869-A238-E86799B93B02}"/>
                </a:ext>
              </a:extLst>
            </p:cNvPr>
            <p:cNvSpPr/>
            <p:nvPr/>
          </p:nvSpPr>
          <p:spPr>
            <a:xfrm>
              <a:off x="6034597" y="3585363"/>
              <a:ext cx="2886677" cy="341632"/>
            </a:xfrm>
            <a:prstGeom prst="rect">
              <a:avLst/>
            </a:prstGeom>
          </p:spPr>
          <p:txBody>
            <a:bodyPr wrap="square">
              <a:spAutoFit/>
            </a:bodyPr>
            <a:lstStyle/>
            <a:p>
              <a:pPr defTabSz="685800">
                <a:lnSpc>
                  <a:spcPct val="90000"/>
                </a:lnSpc>
                <a:defRPr/>
              </a:pPr>
              <a:r>
                <a:rPr lang="ru-RU" b="1">
                  <a:solidFill>
                    <a:srgbClr val="FFFFFF"/>
                  </a:solidFill>
                  <a:latin typeface="Calibri" panose="020F0502020204030204" pitchFamily="34" charset="0"/>
                  <a:cs typeface="Calibri" panose="020F0502020204030204" pitchFamily="34" charset="0"/>
                </a:rPr>
                <a:t>Аудит работы </a:t>
              </a:r>
              <a:r>
                <a:rPr lang="ru-RU" b="1">
                  <a:solidFill>
                    <a:srgbClr val="0D2E49"/>
                  </a:solidFill>
                  <a:latin typeface="Calibri" panose="020F0502020204030204" pitchFamily="34" charset="0"/>
                  <a:cs typeface="Calibri" panose="020F0502020204030204" pitchFamily="34" charset="0"/>
                </a:rPr>
                <a:t>сотрудников</a:t>
              </a:r>
              <a:endParaRPr lang="ru-RU">
                <a:solidFill>
                  <a:srgbClr val="0D2E49"/>
                </a:solidFill>
                <a:latin typeface="Calibri" panose="020F0502020204030204" pitchFamily="34" charset="0"/>
                <a:cs typeface="Calibri" panose="020F0502020204030204" pitchFamily="34" charset="0"/>
              </a:endParaRPr>
            </a:p>
          </p:txBody>
        </p:sp>
        <p:sp>
          <p:nvSpPr>
            <p:cNvPr id="20" name="Овал 31">
              <a:extLst>
                <a:ext uri="{FF2B5EF4-FFF2-40B4-BE49-F238E27FC236}">
                  <a16:creationId xmlns:a16="http://schemas.microsoft.com/office/drawing/2014/main" id="{96D3F1C3-864D-4A24-967B-27DBC2EC54FB}"/>
                </a:ext>
              </a:extLst>
            </p:cNvPr>
            <p:cNvSpPr/>
            <p:nvPr/>
          </p:nvSpPr>
          <p:spPr>
            <a:xfrm>
              <a:off x="5729876" y="2828937"/>
              <a:ext cx="206478" cy="206478"/>
            </a:xfrm>
            <a:prstGeom prst="ellipse">
              <a:avLst/>
            </a:prstGeom>
            <a:noFill/>
            <a:ln>
              <a:solidFill>
                <a:srgbClr val="0D2E4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ru-RU" sz="1350">
                <a:solidFill>
                  <a:srgbClr val="0074BE"/>
                </a:solidFill>
                <a:latin typeface="Calibri Light"/>
              </a:endParaRPr>
            </a:p>
          </p:txBody>
        </p:sp>
        <p:sp>
          <p:nvSpPr>
            <p:cNvPr id="21" name="Овал 31">
              <a:extLst>
                <a:ext uri="{FF2B5EF4-FFF2-40B4-BE49-F238E27FC236}">
                  <a16:creationId xmlns:a16="http://schemas.microsoft.com/office/drawing/2014/main" id="{22D879E0-6D73-4AAB-AA2B-320A393AFE91}"/>
                </a:ext>
              </a:extLst>
            </p:cNvPr>
            <p:cNvSpPr/>
            <p:nvPr/>
          </p:nvSpPr>
          <p:spPr>
            <a:xfrm>
              <a:off x="5731371" y="1588790"/>
              <a:ext cx="206478" cy="206478"/>
            </a:xfrm>
            <a:prstGeom prst="ellipse">
              <a:avLst/>
            </a:prstGeom>
            <a:noFill/>
            <a:ln>
              <a:solidFill>
                <a:srgbClr val="0D2E4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defRPr/>
              </a:pPr>
              <a:endParaRPr lang="ru-RU" sz="1350">
                <a:solidFill>
                  <a:srgbClr val="0074BE"/>
                </a:solidFill>
                <a:latin typeface="Calibri Light"/>
              </a:endParaRPr>
            </a:p>
          </p:txBody>
        </p:sp>
      </p:grpSp>
    </p:spTree>
    <p:extLst>
      <p:ext uri="{BB962C8B-B14F-4D97-AF65-F5344CB8AC3E}">
        <p14:creationId xmlns:p14="http://schemas.microsoft.com/office/powerpoint/2010/main" val="63792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667BF9B5-22F8-400D-A33B-1E4849901FB5}"/>
              </a:ext>
            </a:extLst>
          </p:cNvPr>
          <p:cNvSpPr>
            <a:spLocks noGrp="1"/>
          </p:cNvSpPr>
          <p:nvPr>
            <p:ph type="title"/>
          </p:nvPr>
        </p:nvSpPr>
        <p:spPr>
          <a:xfrm>
            <a:off x="628650" y="455432"/>
            <a:ext cx="7886700" cy="457200"/>
          </a:xfrm>
        </p:spPr>
        <p:txBody>
          <a:bodyPr>
            <a:normAutofit fontScale="90000"/>
          </a:bodyPr>
          <a:lstStyle/>
          <a:p>
            <a:r>
              <a:rPr lang="ru-RU" dirty="0"/>
              <a:t>Дополнительные атрибуты для анализа</a:t>
            </a:r>
          </a:p>
        </p:txBody>
      </p:sp>
      <p:sp>
        <p:nvSpPr>
          <p:cNvPr id="41" name="Rectangle 40">
            <a:extLst>
              <a:ext uri="{FF2B5EF4-FFF2-40B4-BE49-F238E27FC236}">
                <a16:creationId xmlns:a16="http://schemas.microsoft.com/office/drawing/2014/main" id="{190EE685-238B-455F-9D58-B0377BC6A231}"/>
              </a:ext>
            </a:extLst>
          </p:cNvPr>
          <p:cNvSpPr/>
          <p:nvPr/>
        </p:nvSpPr>
        <p:spPr>
          <a:xfrm>
            <a:off x="101437" y="67164"/>
            <a:ext cx="4470563" cy="363104"/>
          </a:xfrm>
          <a:prstGeom prst="rect">
            <a:avLst/>
          </a:prstGeom>
          <a:solidFill>
            <a:srgbClr val="FFCC32"/>
          </a:solidFill>
          <a:ln w="41275"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dirty="0">
                <a:solidFill>
                  <a:schemeClr val="tx1"/>
                </a:solidFill>
              </a:rPr>
              <a:t>Обогащение знаний о клиенте / </a:t>
            </a:r>
            <a:r>
              <a:rPr lang="en-US" dirty="0">
                <a:solidFill>
                  <a:schemeClr val="tx1"/>
                </a:solidFill>
              </a:rPr>
              <a:t>B2</a:t>
            </a:r>
            <a:r>
              <a:rPr lang="ru-RU" dirty="0">
                <a:solidFill>
                  <a:schemeClr val="tx1"/>
                </a:solidFill>
              </a:rPr>
              <a:t>С</a:t>
            </a:r>
          </a:p>
        </p:txBody>
      </p:sp>
      <p:pic>
        <p:nvPicPr>
          <p:cNvPr id="23" name="Picture 22">
            <a:extLst>
              <a:ext uri="{FF2B5EF4-FFF2-40B4-BE49-F238E27FC236}">
                <a16:creationId xmlns:a16="http://schemas.microsoft.com/office/drawing/2014/main" id="{5B8AD3BB-31D9-4D2B-855E-2BC5614EC26C}"/>
              </a:ext>
            </a:extLst>
          </p:cNvPr>
          <p:cNvPicPr>
            <a:picLocks/>
          </p:cNvPicPr>
          <p:nvPr/>
        </p:nvPicPr>
        <p:blipFill>
          <a:blip r:embed="rId2"/>
          <a:stretch>
            <a:fillRect/>
          </a:stretch>
        </p:blipFill>
        <p:spPr>
          <a:xfrm>
            <a:off x="1311532" y="1634584"/>
            <a:ext cx="1327821" cy="2684508"/>
          </a:xfrm>
          <a:prstGeom prst="rect">
            <a:avLst/>
          </a:prstGeom>
        </p:spPr>
      </p:pic>
      <p:sp>
        <p:nvSpPr>
          <p:cNvPr id="24" name="Rectangle: Rounded Corners 23">
            <a:extLst>
              <a:ext uri="{FF2B5EF4-FFF2-40B4-BE49-F238E27FC236}">
                <a16:creationId xmlns:a16="http://schemas.microsoft.com/office/drawing/2014/main" id="{AA94CA3F-6B66-4B29-8E9E-6FD3F4984070}"/>
              </a:ext>
            </a:extLst>
          </p:cNvPr>
          <p:cNvSpPr/>
          <p:nvPr/>
        </p:nvSpPr>
        <p:spPr>
          <a:xfrm>
            <a:off x="1404196" y="3632158"/>
            <a:ext cx="1008000" cy="2190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1"/>
              </a:solidFill>
            </a:endParaRPr>
          </a:p>
        </p:txBody>
      </p:sp>
      <p:sp>
        <p:nvSpPr>
          <p:cNvPr id="25" name="Rectangle: Rounded Corners 24">
            <a:extLst>
              <a:ext uri="{FF2B5EF4-FFF2-40B4-BE49-F238E27FC236}">
                <a16:creationId xmlns:a16="http://schemas.microsoft.com/office/drawing/2014/main" id="{765478AE-F85A-47C2-ABF0-25FDBB0597A5}"/>
              </a:ext>
            </a:extLst>
          </p:cNvPr>
          <p:cNvSpPr/>
          <p:nvPr/>
        </p:nvSpPr>
        <p:spPr>
          <a:xfrm>
            <a:off x="1404196" y="3312806"/>
            <a:ext cx="1008000" cy="2190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1"/>
              </a:solidFill>
            </a:endParaRPr>
          </a:p>
        </p:txBody>
      </p:sp>
      <p:sp>
        <p:nvSpPr>
          <p:cNvPr id="26" name="Rectangle: Rounded Corners 25">
            <a:extLst>
              <a:ext uri="{FF2B5EF4-FFF2-40B4-BE49-F238E27FC236}">
                <a16:creationId xmlns:a16="http://schemas.microsoft.com/office/drawing/2014/main" id="{338E201A-95CB-4A24-998B-307FF587526C}"/>
              </a:ext>
            </a:extLst>
          </p:cNvPr>
          <p:cNvSpPr/>
          <p:nvPr/>
        </p:nvSpPr>
        <p:spPr>
          <a:xfrm>
            <a:off x="1404196" y="2993456"/>
            <a:ext cx="1008000" cy="2190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1"/>
              </a:solidFill>
            </a:endParaRPr>
          </a:p>
        </p:txBody>
      </p:sp>
      <p:sp>
        <p:nvSpPr>
          <p:cNvPr id="27" name="Rectangle: Rounded Corners 26">
            <a:extLst>
              <a:ext uri="{FF2B5EF4-FFF2-40B4-BE49-F238E27FC236}">
                <a16:creationId xmlns:a16="http://schemas.microsoft.com/office/drawing/2014/main" id="{EDECC978-3F45-4090-955D-50B22A28F7A2}"/>
              </a:ext>
            </a:extLst>
          </p:cNvPr>
          <p:cNvSpPr/>
          <p:nvPr/>
        </p:nvSpPr>
        <p:spPr>
          <a:xfrm>
            <a:off x="1404196" y="2674106"/>
            <a:ext cx="1008000" cy="2190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1"/>
              </a:solidFill>
            </a:endParaRPr>
          </a:p>
        </p:txBody>
      </p:sp>
      <p:sp>
        <p:nvSpPr>
          <p:cNvPr id="28" name="Rectangle: Rounded Corners 27">
            <a:extLst>
              <a:ext uri="{FF2B5EF4-FFF2-40B4-BE49-F238E27FC236}">
                <a16:creationId xmlns:a16="http://schemas.microsoft.com/office/drawing/2014/main" id="{992A7BFC-D2C3-4AFF-A221-464FF25BBF41}"/>
              </a:ext>
            </a:extLst>
          </p:cNvPr>
          <p:cNvSpPr/>
          <p:nvPr/>
        </p:nvSpPr>
        <p:spPr>
          <a:xfrm>
            <a:off x="1404196" y="2354756"/>
            <a:ext cx="1008000" cy="2190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1"/>
              </a:solidFill>
            </a:endParaRPr>
          </a:p>
        </p:txBody>
      </p:sp>
      <p:sp>
        <p:nvSpPr>
          <p:cNvPr id="29" name="Rectangle: Rounded Corners 28">
            <a:extLst>
              <a:ext uri="{FF2B5EF4-FFF2-40B4-BE49-F238E27FC236}">
                <a16:creationId xmlns:a16="http://schemas.microsoft.com/office/drawing/2014/main" id="{4CD32BDD-A97C-4EDB-A3FB-7849F6CC29C0}"/>
              </a:ext>
            </a:extLst>
          </p:cNvPr>
          <p:cNvSpPr/>
          <p:nvPr/>
        </p:nvSpPr>
        <p:spPr>
          <a:xfrm>
            <a:off x="1404196" y="2035406"/>
            <a:ext cx="1008000" cy="2190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1"/>
              </a:solidFill>
            </a:endParaRPr>
          </a:p>
        </p:txBody>
      </p:sp>
      <p:sp>
        <p:nvSpPr>
          <p:cNvPr id="31" name="Rectangle: Rounded Corners 30">
            <a:extLst>
              <a:ext uri="{FF2B5EF4-FFF2-40B4-BE49-F238E27FC236}">
                <a16:creationId xmlns:a16="http://schemas.microsoft.com/office/drawing/2014/main" id="{B28EA39D-4CEE-4881-81B0-DE68AB4F944C}"/>
              </a:ext>
            </a:extLst>
          </p:cNvPr>
          <p:cNvSpPr/>
          <p:nvPr/>
        </p:nvSpPr>
        <p:spPr>
          <a:xfrm>
            <a:off x="1404196" y="1716056"/>
            <a:ext cx="1008000" cy="21907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1"/>
              </a:solidFill>
            </a:endParaRPr>
          </a:p>
        </p:txBody>
      </p:sp>
      <p:sp>
        <p:nvSpPr>
          <p:cNvPr id="32" name="Rectangle: Rounded Corners 31">
            <a:extLst>
              <a:ext uri="{FF2B5EF4-FFF2-40B4-BE49-F238E27FC236}">
                <a16:creationId xmlns:a16="http://schemas.microsoft.com/office/drawing/2014/main" id="{EE22AAB8-3867-4541-BA01-C722808C5F34}"/>
              </a:ext>
            </a:extLst>
          </p:cNvPr>
          <p:cNvSpPr/>
          <p:nvPr/>
        </p:nvSpPr>
        <p:spPr>
          <a:xfrm>
            <a:off x="1404196" y="3946389"/>
            <a:ext cx="1008000" cy="219075"/>
          </a:xfrm>
          <a:prstGeom prst="roundRect">
            <a:avLst/>
          </a:prstGeom>
          <a:solidFill>
            <a:srgbClr val="38D1D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1"/>
              </a:solidFill>
            </a:endParaRPr>
          </a:p>
        </p:txBody>
      </p:sp>
      <p:cxnSp>
        <p:nvCxnSpPr>
          <p:cNvPr id="33" name="Straight Connector 32">
            <a:extLst>
              <a:ext uri="{FF2B5EF4-FFF2-40B4-BE49-F238E27FC236}">
                <a16:creationId xmlns:a16="http://schemas.microsoft.com/office/drawing/2014/main" id="{C74075F1-82AC-48AE-90BA-AD2BF65DD991}"/>
              </a:ext>
            </a:extLst>
          </p:cNvPr>
          <p:cNvCxnSpPr>
            <a:cxnSpLocks/>
          </p:cNvCxnSpPr>
          <p:nvPr/>
        </p:nvCxnSpPr>
        <p:spPr>
          <a:xfrm flipH="1">
            <a:off x="2541723" y="1691154"/>
            <a:ext cx="0" cy="2157864"/>
          </a:xfrm>
          <a:prstGeom prst="line">
            <a:avLst/>
          </a:prstGeom>
          <a:ln w="28575">
            <a:solidFill>
              <a:srgbClr val="0074BE"/>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7DBDC41F-1FA3-44C2-A602-39E75C04D49D}"/>
              </a:ext>
            </a:extLst>
          </p:cNvPr>
          <p:cNvSpPr txBox="1"/>
          <p:nvPr/>
        </p:nvSpPr>
        <p:spPr>
          <a:xfrm>
            <a:off x="790372" y="1129678"/>
            <a:ext cx="2302241" cy="369332"/>
          </a:xfrm>
          <a:prstGeom prst="rect">
            <a:avLst/>
          </a:prstGeom>
          <a:noFill/>
        </p:spPr>
        <p:txBody>
          <a:bodyPr wrap="square" rtlCol="0">
            <a:spAutoFit/>
          </a:bodyPr>
          <a:lstStyle/>
          <a:p>
            <a:pPr algn="ctr"/>
            <a:r>
              <a:rPr lang="ru-RU" b="1" dirty="0">
                <a:solidFill>
                  <a:schemeClr val="bg1"/>
                </a:solidFill>
              </a:rPr>
              <a:t>Виды информации</a:t>
            </a:r>
            <a:endParaRPr lang="en-US" dirty="0">
              <a:solidFill>
                <a:schemeClr val="bg1"/>
              </a:solidFill>
            </a:endParaRPr>
          </a:p>
        </p:txBody>
      </p:sp>
      <p:cxnSp>
        <p:nvCxnSpPr>
          <p:cNvPr id="35" name="Straight Connector 34">
            <a:extLst>
              <a:ext uri="{FF2B5EF4-FFF2-40B4-BE49-F238E27FC236}">
                <a16:creationId xmlns:a16="http://schemas.microsoft.com/office/drawing/2014/main" id="{196475F5-880D-4003-9A54-8366930C2CD2}"/>
              </a:ext>
            </a:extLst>
          </p:cNvPr>
          <p:cNvCxnSpPr>
            <a:cxnSpLocks/>
          </p:cNvCxnSpPr>
          <p:nvPr/>
        </p:nvCxnSpPr>
        <p:spPr>
          <a:xfrm>
            <a:off x="2541723" y="3946389"/>
            <a:ext cx="0" cy="219075"/>
          </a:xfrm>
          <a:prstGeom prst="line">
            <a:avLst/>
          </a:prstGeom>
          <a:ln w="28575">
            <a:solidFill>
              <a:srgbClr val="38D1D9"/>
            </a:solidFill>
          </a:ln>
        </p:spPr>
        <p:style>
          <a:lnRef idx="1">
            <a:schemeClr val="accent1"/>
          </a:lnRef>
          <a:fillRef idx="0">
            <a:schemeClr val="accent1"/>
          </a:fillRef>
          <a:effectRef idx="0">
            <a:schemeClr val="accent1"/>
          </a:effectRef>
          <a:fontRef idx="minor">
            <a:schemeClr val="tx1"/>
          </a:fontRef>
        </p:style>
      </p:cxnSp>
      <p:sp>
        <p:nvSpPr>
          <p:cNvPr id="36" name="Isosceles Triangle 35">
            <a:extLst>
              <a:ext uri="{FF2B5EF4-FFF2-40B4-BE49-F238E27FC236}">
                <a16:creationId xmlns:a16="http://schemas.microsoft.com/office/drawing/2014/main" id="{3A3E2CFD-B034-4B8A-938F-207D05DA8285}"/>
              </a:ext>
            </a:extLst>
          </p:cNvPr>
          <p:cNvSpPr/>
          <p:nvPr/>
        </p:nvSpPr>
        <p:spPr>
          <a:xfrm rot="16200000">
            <a:off x="-289776" y="2733367"/>
            <a:ext cx="2684507" cy="524211"/>
          </a:xfrm>
          <a:prstGeom prst="triangle">
            <a:avLst/>
          </a:prstGeom>
          <a:solidFill>
            <a:srgbClr val="394B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1"/>
              </a:solidFill>
            </a:endParaRPr>
          </a:p>
        </p:txBody>
      </p:sp>
      <p:sp>
        <p:nvSpPr>
          <p:cNvPr id="37" name="TextBox 36">
            <a:extLst>
              <a:ext uri="{FF2B5EF4-FFF2-40B4-BE49-F238E27FC236}">
                <a16:creationId xmlns:a16="http://schemas.microsoft.com/office/drawing/2014/main" id="{394BC2C1-53E5-4D24-95E1-D9A91B3E2A77}"/>
              </a:ext>
            </a:extLst>
          </p:cNvPr>
          <p:cNvSpPr txBox="1"/>
          <p:nvPr/>
        </p:nvSpPr>
        <p:spPr>
          <a:xfrm>
            <a:off x="2639353" y="1578205"/>
            <a:ext cx="2590903" cy="2693045"/>
          </a:xfrm>
          <a:prstGeom prst="rect">
            <a:avLst/>
          </a:prstGeom>
          <a:noFill/>
        </p:spPr>
        <p:txBody>
          <a:bodyPr wrap="square" rtlCol="0">
            <a:spAutoFit/>
          </a:bodyPr>
          <a:lstStyle/>
          <a:p>
            <a:pPr>
              <a:lnSpc>
                <a:spcPct val="90000"/>
              </a:lnSpc>
              <a:spcBef>
                <a:spcPts val="600"/>
              </a:spcBef>
            </a:pPr>
            <a:r>
              <a:rPr lang="ru-RU" sz="1600" b="1" dirty="0">
                <a:solidFill>
                  <a:schemeClr val="bg1"/>
                </a:solidFill>
              </a:rPr>
              <a:t>Основные данные</a:t>
            </a:r>
            <a:endParaRPr lang="en-US" sz="1600" b="1" dirty="0">
              <a:solidFill>
                <a:schemeClr val="bg1"/>
              </a:solidFill>
            </a:endParaRPr>
          </a:p>
          <a:p>
            <a:pPr marL="285750" indent="-285750">
              <a:lnSpc>
                <a:spcPct val="90000"/>
              </a:lnSpc>
              <a:spcBef>
                <a:spcPts val="600"/>
              </a:spcBef>
              <a:buFont typeface="Arial" panose="020B0604020202020204" pitchFamily="34" charset="0"/>
              <a:buChar char="•"/>
            </a:pPr>
            <a:r>
              <a:rPr lang="ru-RU" sz="1600" dirty="0">
                <a:solidFill>
                  <a:schemeClr val="bg1"/>
                </a:solidFill>
              </a:rPr>
              <a:t>Анкетные данные</a:t>
            </a:r>
            <a:endParaRPr lang="en-US" sz="1600" dirty="0">
              <a:solidFill>
                <a:schemeClr val="bg1"/>
              </a:solidFill>
            </a:endParaRPr>
          </a:p>
          <a:p>
            <a:pPr marL="285750" indent="-285750">
              <a:lnSpc>
                <a:spcPct val="90000"/>
              </a:lnSpc>
              <a:spcBef>
                <a:spcPts val="600"/>
              </a:spcBef>
              <a:buFont typeface="Arial" panose="020B0604020202020204" pitchFamily="34" charset="0"/>
              <a:buChar char="•"/>
            </a:pPr>
            <a:r>
              <a:rPr lang="ru-RU" sz="1600" dirty="0">
                <a:solidFill>
                  <a:schemeClr val="bg1"/>
                </a:solidFill>
              </a:rPr>
              <a:t>Владение продуктами Банка</a:t>
            </a:r>
            <a:endParaRPr lang="en-US" sz="1600" dirty="0">
              <a:solidFill>
                <a:schemeClr val="bg1"/>
              </a:solidFill>
            </a:endParaRPr>
          </a:p>
          <a:p>
            <a:pPr marL="285750" indent="-285750">
              <a:lnSpc>
                <a:spcPct val="90000"/>
              </a:lnSpc>
              <a:spcBef>
                <a:spcPts val="600"/>
              </a:spcBef>
              <a:buFont typeface="Arial" panose="020B0604020202020204" pitchFamily="34" charset="0"/>
              <a:buChar char="•"/>
            </a:pPr>
            <a:r>
              <a:rPr lang="ru-RU" sz="1600" dirty="0">
                <a:solidFill>
                  <a:schemeClr val="bg1"/>
                </a:solidFill>
              </a:rPr>
              <a:t>Профиль использования продуктов</a:t>
            </a:r>
            <a:endParaRPr lang="en-US" sz="1600" dirty="0">
              <a:solidFill>
                <a:schemeClr val="bg1"/>
              </a:solidFill>
            </a:endParaRPr>
          </a:p>
          <a:p>
            <a:pPr marL="285750" indent="-285750">
              <a:lnSpc>
                <a:spcPct val="90000"/>
              </a:lnSpc>
              <a:spcBef>
                <a:spcPts val="600"/>
              </a:spcBef>
              <a:buFont typeface="Arial" panose="020B0604020202020204" pitchFamily="34" charset="0"/>
              <a:buChar char="•"/>
            </a:pPr>
            <a:r>
              <a:rPr lang="ru-RU" sz="1600" dirty="0">
                <a:solidFill>
                  <a:schemeClr val="bg1"/>
                </a:solidFill>
              </a:rPr>
              <a:t>Реакция на предложения</a:t>
            </a:r>
          </a:p>
          <a:p>
            <a:pPr>
              <a:lnSpc>
                <a:spcPct val="90000"/>
              </a:lnSpc>
              <a:spcBef>
                <a:spcPts val="600"/>
              </a:spcBef>
            </a:pPr>
            <a:r>
              <a:rPr lang="ru-RU" sz="1600" b="1" dirty="0">
                <a:solidFill>
                  <a:schemeClr val="bg1"/>
                </a:solidFill>
              </a:rPr>
              <a:t>Дополнительные данные</a:t>
            </a:r>
          </a:p>
        </p:txBody>
      </p:sp>
      <p:sp>
        <p:nvSpPr>
          <p:cNvPr id="43" name="Rectangle: Rounded Corners 42">
            <a:extLst>
              <a:ext uri="{FF2B5EF4-FFF2-40B4-BE49-F238E27FC236}">
                <a16:creationId xmlns:a16="http://schemas.microsoft.com/office/drawing/2014/main" id="{F18CD930-00E1-44A6-A512-36BA15FBA7E3}"/>
              </a:ext>
            </a:extLst>
          </p:cNvPr>
          <p:cNvSpPr/>
          <p:nvPr/>
        </p:nvSpPr>
        <p:spPr>
          <a:xfrm>
            <a:off x="5457413" y="1364709"/>
            <a:ext cx="3276000" cy="2973017"/>
          </a:xfrm>
          <a:prstGeom prst="roundRect">
            <a:avLst>
              <a:gd name="adj" fmla="val 0"/>
            </a:avLst>
          </a:prstGeom>
          <a:solidFill>
            <a:srgbClr val="394B6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gn="ctr">
              <a:buFont typeface="Arial" panose="020B0604020202020204" pitchFamily="34" charset="0"/>
              <a:buChar char="•"/>
            </a:pPr>
            <a:endParaRPr lang="ru-RU">
              <a:solidFill>
                <a:schemeClr val="accent1"/>
              </a:solidFill>
            </a:endParaRPr>
          </a:p>
        </p:txBody>
      </p:sp>
      <p:sp>
        <p:nvSpPr>
          <p:cNvPr id="47" name="TextBox 46">
            <a:extLst>
              <a:ext uri="{FF2B5EF4-FFF2-40B4-BE49-F238E27FC236}">
                <a16:creationId xmlns:a16="http://schemas.microsoft.com/office/drawing/2014/main" id="{C39F7D66-1565-483E-9A4A-F5BE3DBB5AAC}"/>
              </a:ext>
            </a:extLst>
          </p:cNvPr>
          <p:cNvSpPr txBox="1"/>
          <p:nvPr/>
        </p:nvSpPr>
        <p:spPr>
          <a:xfrm>
            <a:off x="5539457" y="1738368"/>
            <a:ext cx="2975893" cy="2317558"/>
          </a:xfrm>
          <a:prstGeom prst="rect">
            <a:avLst/>
          </a:prstGeom>
          <a:noFill/>
        </p:spPr>
        <p:txBody>
          <a:bodyPr wrap="square" rtlCol="0">
            <a:spAutoFit/>
          </a:bodyPr>
          <a:lstStyle/>
          <a:p>
            <a:pPr marL="285750" indent="-285750">
              <a:lnSpc>
                <a:spcPct val="90000"/>
              </a:lnSpc>
              <a:spcBef>
                <a:spcPts val="600"/>
              </a:spcBef>
              <a:buFont typeface="Arial" panose="020B0604020202020204" pitchFamily="34" charset="0"/>
              <a:buChar char="•"/>
            </a:pPr>
            <a:r>
              <a:rPr lang="ru-RU" dirty="0">
                <a:solidFill>
                  <a:schemeClr val="bg1"/>
                </a:solidFill>
              </a:rPr>
              <a:t>Удовлетворенность текущими аспектами продуктов</a:t>
            </a:r>
          </a:p>
          <a:p>
            <a:pPr marL="285750" indent="-285750">
              <a:lnSpc>
                <a:spcPct val="90000"/>
              </a:lnSpc>
              <a:spcBef>
                <a:spcPts val="600"/>
              </a:spcBef>
              <a:buFont typeface="Arial" panose="020B0604020202020204" pitchFamily="34" charset="0"/>
              <a:buChar char="•"/>
            </a:pPr>
            <a:r>
              <a:rPr lang="ru-RU" dirty="0">
                <a:solidFill>
                  <a:schemeClr val="bg1"/>
                </a:solidFill>
              </a:rPr>
              <a:t>Заинтересованность в дополнительных услугах</a:t>
            </a:r>
          </a:p>
          <a:p>
            <a:pPr marL="285750" indent="-285750">
              <a:lnSpc>
                <a:spcPct val="90000"/>
              </a:lnSpc>
              <a:spcBef>
                <a:spcPts val="600"/>
              </a:spcBef>
              <a:buFont typeface="Arial" panose="020B0604020202020204" pitchFamily="34" charset="0"/>
              <a:buChar char="•"/>
            </a:pPr>
            <a:r>
              <a:rPr lang="ru-RU" dirty="0">
                <a:solidFill>
                  <a:schemeClr val="bg1"/>
                </a:solidFill>
              </a:rPr>
              <a:t>Планы покупки недвижимости, авто</a:t>
            </a:r>
          </a:p>
          <a:p>
            <a:pPr marL="285750" indent="-285750">
              <a:lnSpc>
                <a:spcPct val="90000"/>
              </a:lnSpc>
              <a:spcBef>
                <a:spcPts val="600"/>
              </a:spcBef>
              <a:buFont typeface="Arial" panose="020B0604020202020204" pitchFamily="34" charset="0"/>
              <a:buChar char="•"/>
            </a:pPr>
            <a:endParaRPr lang="en-US" dirty="0">
              <a:solidFill>
                <a:schemeClr val="bg1"/>
              </a:solidFill>
            </a:endParaRPr>
          </a:p>
        </p:txBody>
      </p:sp>
      <p:pic>
        <p:nvPicPr>
          <p:cNvPr id="53" name="Graphic 52" descr="Man">
            <a:extLst>
              <a:ext uri="{FF2B5EF4-FFF2-40B4-BE49-F238E27FC236}">
                <a16:creationId xmlns:a16="http://schemas.microsoft.com/office/drawing/2014/main" id="{7B931A32-768E-4A6C-B7B5-E3FE965DB4C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91" y="2505378"/>
            <a:ext cx="914400" cy="914400"/>
          </a:xfrm>
          <a:prstGeom prst="rect">
            <a:avLst/>
          </a:prstGeom>
        </p:spPr>
      </p:pic>
      <p:sp>
        <p:nvSpPr>
          <p:cNvPr id="3" name="Isosceles Triangle 2">
            <a:extLst>
              <a:ext uri="{FF2B5EF4-FFF2-40B4-BE49-F238E27FC236}">
                <a16:creationId xmlns:a16="http://schemas.microsoft.com/office/drawing/2014/main" id="{7AEE1E6F-C386-469B-B4C9-5D84B5E26794}"/>
              </a:ext>
            </a:extLst>
          </p:cNvPr>
          <p:cNvSpPr/>
          <p:nvPr/>
        </p:nvSpPr>
        <p:spPr>
          <a:xfrm rot="16200000">
            <a:off x="5044341" y="3924651"/>
            <a:ext cx="457200" cy="368947"/>
          </a:xfrm>
          <a:prstGeom prst="triangle">
            <a:avLst/>
          </a:prstGeom>
          <a:solidFill>
            <a:srgbClr val="394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801694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5901-CEB5-4E7E-8D4E-6E850EDA8812}"/>
              </a:ext>
            </a:extLst>
          </p:cNvPr>
          <p:cNvSpPr>
            <a:spLocks noGrp="1"/>
          </p:cNvSpPr>
          <p:nvPr>
            <p:ph type="title"/>
          </p:nvPr>
        </p:nvSpPr>
        <p:spPr/>
        <p:txBody>
          <a:bodyPr>
            <a:noAutofit/>
          </a:bodyPr>
          <a:lstStyle/>
          <a:p>
            <a:r>
              <a:rPr lang="ru-RU" sz="2400" dirty="0"/>
              <a:t>Типовой процесс обработки обращений и проблематика</a:t>
            </a:r>
          </a:p>
        </p:txBody>
      </p:sp>
      <p:sp>
        <p:nvSpPr>
          <p:cNvPr id="3" name="Rectangle: Rounded Corners 2">
            <a:extLst>
              <a:ext uri="{FF2B5EF4-FFF2-40B4-BE49-F238E27FC236}">
                <a16:creationId xmlns:a16="http://schemas.microsoft.com/office/drawing/2014/main" id="{4F971934-B5ED-4298-8F78-836DD594F5E7}"/>
              </a:ext>
            </a:extLst>
          </p:cNvPr>
          <p:cNvSpPr/>
          <p:nvPr/>
        </p:nvSpPr>
        <p:spPr>
          <a:xfrm>
            <a:off x="1758587" y="1239951"/>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Создает </a:t>
            </a:r>
            <a:r>
              <a:rPr lang="ru-RU" sz="1200" kern="0" dirty="0" err="1">
                <a:solidFill>
                  <a:srgbClr val="FFFFFF"/>
                </a:solidFill>
                <a:latin typeface="Calibri Light"/>
              </a:rPr>
              <a:t>тикет</a:t>
            </a:r>
            <a:endParaRPr lang="ru-RU" sz="1200" kern="0" dirty="0">
              <a:solidFill>
                <a:srgbClr val="FFFFFF"/>
              </a:solidFill>
              <a:latin typeface="Calibri Light"/>
            </a:endParaRPr>
          </a:p>
        </p:txBody>
      </p:sp>
      <p:sp>
        <p:nvSpPr>
          <p:cNvPr id="5" name="Rectangle: Rounded Corners 4">
            <a:extLst>
              <a:ext uri="{FF2B5EF4-FFF2-40B4-BE49-F238E27FC236}">
                <a16:creationId xmlns:a16="http://schemas.microsoft.com/office/drawing/2014/main" id="{2317B926-A364-4C74-A06D-896102F32365}"/>
              </a:ext>
            </a:extLst>
          </p:cNvPr>
          <p:cNvSpPr/>
          <p:nvPr/>
        </p:nvSpPr>
        <p:spPr>
          <a:xfrm>
            <a:off x="1758586" y="2181113"/>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Присваивает категорию</a:t>
            </a:r>
          </a:p>
        </p:txBody>
      </p:sp>
      <p:sp>
        <p:nvSpPr>
          <p:cNvPr id="6" name="Rectangle: Rounded Corners 5">
            <a:extLst>
              <a:ext uri="{FF2B5EF4-FFF2-40B4-BE49-F238E27FC236}">
                <a16:creationId xmlns:a16="http://schemas.microsoft.com/office/drawing/2014/main" id="{39E30621-EF20-45EF-A6A3-30CEFE93A8AA}"/>
              </a:ext>
            </a:extLst>
          </p:cNvPr>
          <p:cNvSpPr/>
          <p:nvPr/>
        </p:nvSpPr>
        <p:spPr>
          <a:xfrm>
            <a:off x="3117124" y="2178844"/>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Отправляет исполнителю</a:t>
            </a:r>
          </a:p>
        </p:txBody>
      </p:sp>
      <p:sp>
        <p:nvSpPr>
          <p:cNvPr id="8" name="Rectangle: Rounded Corners 7">
            <a:extLst>
              <a:ext uri="{FF2B5EF4-FFF2-40B4-BE49-F238E27FC236}">
                <a16:creationId xmlns:a16="http://schemas.microsoft.com/office/drawing/2014/main" id="{8D3F42DD-DD60-4D22-8C93-A5519F8CE424}"/>
              </a:ext>
            </a:extLst>
          </p:cNvPr>
          <p:cNvSpPr/>
          <p:nvPr/>
        </p:nvSpPr>
        <p:spPr>
          <a:xfrm>
            <a:off x="1758586" y="3120489"/>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Разбирает </a:t>
            </a:r>
            <a:r>
              <a:rPr lang="ru-RU" sz="1200" kern="0" dirty="0" err="1">
                <a:solidFill>
                  <a:srgbClr val="FFFFFF"/>
                </a:solidFill>
                <a:latin typeface="Calibri Light"/>
              </a:rPr>
              <a:t>тикет</a:t>
            </a:r>
            <a:endParaRPr lang="ru-RU" sz="1200" kern="0" dirty="0">
              <a:solidFill>
                <a:srgbClr val="FFFFFF"/>
              </a:solidFill>
              <a:latin typeface="Calibri Light"/>
            </a:endParaRPr>
          </a:p>
        </p:txBody>
      </p:sp>
      <p:sp>
        <p:nvSpPr>
          <p:cNvPr id="9" name="Rectangle: Rounded Corners 8">
            <a:extLst>
              <a:ext uri="{FF2B5EF4-FFF2-40B4-BE49-F238E27FC236}">
                <a16:creationId xmlns:a16="http://schemas.microsoft.com/office/drawing/2014/main" id="{30AA2F4B-94AF-4094-B5D3-11E00FE7AEA6}"/>
              </a:ext>
            </a:extLst>
          </p:cNvPr>
          <p:cNvSpPr/>
          <p:nvPr/>
        </p:nvSpPr>
        <p:spPr>
          <a:xfrm>
            <a:off x="3117124" y="3120489"/>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Решает проблему</a:t>
            </a:r>
          </a:p>
        </p:txBody>
      </p:sp>
      <p:sp>
        <p:nvSpPr>
          <p:cNvPr id="10" name="Rectangle: Rounded Corners 9">
            <a:extLst>
              <a:ext uri="{FF2B5EF4-FFF2-40B4-BE49-F238E27FC236}">
                <a16:creationId xmlns:a16="http://schemas.microsoft.com/office/drawing/2014/main" id="{E8A8C861-5E1D-4335-AAC5-DD5CC6374806}"/>
              </a:ext>
            </a:extLst>
          </p:cNvPr>
          <p:cNvSpPr/>
          <p:nvPr/>
        </p:nvSpPr>
        <p:spPr>
          <a:xfrm>
            <a:off x="4475661" y="3120489"/>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Готовит ответ</a:t>
            </a:r>
          </a:p>
        </p:txBody>
      </p:sp>
      <p:sp>
        <p:nvSpPr>
          <p:cNvPr id="11" name="Rectangle: Rounded Corners 10">
            <a:extLst>
              <a:ext uri="{FF2B5EF4-FFF2-40B4-BE49-F238E27FC236}">
                <a16:creationId xmlns:a16="http://schemas.microsoft.com/office/drawing/2014/main" id="{4249BE3F-8F76-4613-9498-D0594306E474}"/>
              </a:ext>
            </a:extLst>
          </p:cNvPr>
          <p:cNvSpPr/>
          <p:nvPr/>
        </p:nvSpPr>
        <p:spPr>
          <a:xfrm>
            <a:off x="4475661" y="1239951"/>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Получает ответ</a:t>
            </a:r>
          </a:p>
        </p:txBody>
      </p:sp>
      <p:sp>
        <p:nvSpPr>
          <p:cNvPr id="13" name="Rectangle: Rounded Corners 12">
            <a:extLst>
              <a:ext uri="{FF2B5EF4-FFF2-40B4-BE49-F238E27FC236}">
                <a16:creationId xmlns:a16="http://schemas.microsoft.com/office/drawing/2014/main" id="{80A215F7-D026-4D6E-BDA4-74E697F9CA58}"/>
              </a:ext>
            </a:extLst>
          </p:cNvPr>
          <p:cNvSpPr/>
          <p:nvPr/>
        </p:nvSpPr>
        <p:spPr>
          <a:xfrm>
            <a:off x="1758587" y="4063437"/>
            <a:ext cx="1815737"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Запрашивает историю обращений</a:t>
            </a:r>
          </a:p>
        </p:txBody>
      </p:sp>
      <p:sp>
        <p:nvSpPr>
          <p:cNvPr id="15" name="Rectangle: Rounded Corners 14">
            <a:extLst>
              <a:ext uri="{FF2B5EF4-FFF2-40B4-BE49-F238E27FC236}">
                <a16:creationId xmlns:a16="http://schemas.microsoft.com/office/drawing/2014/main" id="{1CC7ED09-8866-4651-9903-D98488BA5205}"/>
              </a:ext>
            </a:extLst>
          </p:cNvPr>
          <p:cNvSpPr/>
          <p:nvPr/>
        </p:nvSpPr>
        <p:spPr>
          <a:xfrm>
            <a:off x="3718016" y="4063437"/>
            <a:ext cx="1972491"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Проверяет сроки</a:t>
            </a:r>
            <a:br>
              <a:rPr lang="ru-RU" sz="1200" kern="0" dirty="0">
                <a:solidFill>
                  <a:srgbClr val="FFFFFF"/>
                </a:solidFill>
                <a:latin typeface="Calibri Light"/>
              </a:rPr>
            </a:br>
            <a:r>
              <a:rPr lang="ru-RU" sz="1200" kern="0" dirty="0">
                <a:solidFill>
                  <a:srgbClr val="FFFFFF"/>
                </a:solidFill>
                <a:latin typeface="Calibri Light"/>
              </a:rPr>
              <a:t>и качество исполнения</a:t>
            </a:r>
          </a:p>
        </p:txBody>
      </p:sp>
      <p:sp>
        <p:nvSpPr>
          <p:cNvPr id="17" name="Rectangle: Rounded Corners 16">
            <a:extLst>
              <a:ext uri="{FF2B5EF4-FFF2-40B4-BE49-F238E27FC236}">
                <a16:creationId xmlns:a16="http://schemas.microsoft.com/office/drawing/2014/main" id="{59B8DB67-A259-4FB7-8F0E-FB308EDE0415}"/>
              </a:ext>
            </a:extLst>
          </p:cNvPr>
          <p:cNvSpPr/>
          <p:nvPr/>
        </p:nvSpPr>
        <p:spPr>
          <a:xfrm>
            <a:off x="5834199" y="4063437"/>
            <a:ext cx="2272937"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Исправляет классификатор</a:t>
            </a:r>
            <a:br>
              <a:rPr lang="ru-RU" sz="1200" kern="0" dirty="0">
                <a:solidFill>
                  <a:srgbClr val="FFFFFF"/>
                </a:solidFill>
                <a:latin typeface="Calibri Light"/>
              </a:rPr>
            </a:br>
            <a:r>
              <a:rPr lang="ru-RU" sz="1200" kern="0" dirty="0">
                <a:solidFill>
                  <a:srgbClr val="FFFFFF"/>
                </a:solidFill>
                <a:latin typeface="Calibri Light"/>
              </a:rPr>
              <a:t>при необходимости</a:t>
            </a:r>
          </a:p>
        </p:txBody>
      </p:sp>
      <p:cxnSp>
        <p:nvCxnSpPr>
          <p:cNvPr id="19" name="Straight Arrow Connector 18">
            <a:extLst>
              <a:ext uri="{FF2B5EF4-FFF2-40B4-BE49-F238E27FC236}">
                <a16:creationId xmlns:a16="http://schemas.microsoft.com/office/drawing/2014/main" id="{7B48B4AA-82CC-44F5-96A1-4D91074BB2E3}"/>
              </a:ext>
            </a:extLst>
          </p:cNvPr>
          <p:cNvCxnSpPr>
            <a:cxnSpLocks/>
            <a:stCxn id="3" idx="2"/>
            <a:endCxn id="5" idx="0"/>
          </p:cNvCxnSpPr>
          <p:nvPr/>
        </p:nvCxnSpPr>
        <p:spPr>
          <a:xfrm flipH="1">
            <a:off x="2366010" y="1697152"/>
            <a:ext cx="1" cy="48396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26FBA6F-0760-46D5-B926-5A4CCE960982}"/>
              </a:ext>
            </a:extLst>
          </p:cNvPr>
          <p:cNvCxnSpPr>
            <a:stCxn id="5" idx="3"/>
            <a:endCxn id="6" idx="1"/>
          </p:cNvCxnSpPr>
          <p:nvPr/>
        </p:nvCxnSpPr>
        <p:spPr>
          <a:xfrm flipV="1">
            <a:off x="2973432" y="2407444"/>
            <a:ext cx="143692" cy="2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F6741C8-12C9-486B-8A50-3858E31BB461}"/>
              </a:ext>
            </a:extLst>
          </p:cNvPr>
          <p:cNvCxnSpPr>
            <a:cxnSpLocks/>
            <a:stCxn id="6" idx="2"/>
            <a:endCxn id="8" idx="0"/>
          </p:cNvCxnSpPr>
          <p:nvPr/>
        </p:nvCxnSpPr>
        <p:spPr>
          <a:xfrm rot="5400000">
            <a:off x="2803057" y="2198998"/>
            <a:ext cx="484445" cy="1358537"/>
          </a:xfrm>
          <a:prstGeom prst="bentConnector3">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A0311F-5E05-4345-8F05-BC0397AB2286}"/>
              </a:ext>
            </a:extLst>
          </p:cNvPr>
          <p:cNvCxnSpPr>
            <a:stCxn id="8" idx="3"/>
            <a:endCxn id="9" idx="1"/>
          </p:cNvCxnSpPr>
          <p:nvPr/>
        </p:nvCxnSpPr>
        <p:spPr>
          <a:xfrm>
            <a:off x="2973432" y="3349089"/>
            <a:ext cx="143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5B440FD-8B66-4357-AE0F-75D21A3EDE70}"/>
              </a:ext>
            </a:extLst>
          </p:cNvPr>
          <p:cNvCxnSpPr>
            <a:stCxn id="9" idx="3"/>
            <a:endCxn id="10" idx="1"/>
          </p:cNvCxnSpPr>
          <p:nvPr/>
        </p:nvCxnSpPr>
        <p:spPr>
          <a:xfrm>
            <a:off x="4331970" y="3349089"/>
            <a:ext cx="143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D770750-1458-4F28-8552-75E93569282C}"/>
              </a:ext>
            </a:extLst>
          </p:cNvPr>
          <p:cNvCxnSpPr>
            <a:stCxn id="10" idx="0"/>
            <a:endCxn id="11" idx="2"/>
          </p:cNvCxnSpPr>
          <p:nvPr/>
        </p:nvCxnSpPr>
        <p:spPr>
          <a:xfrm flipV="1">
            <a:off x="5083084" y="1697151"/>
            <a:ext cx="0" cy="142333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B0224B7-55F4-4FB7-9605-5EB013176A6C}"/>
              </a:ext>
            </a:extLst>
          </p:cNvPr>
          <p:cNvCxnSpPr>
            <a:stCxn id="13" idx="3"/>
            <a:endCxn id="15" idx="1"/>
          </p:cNvCxnSpPr>
          <p:nvPr/>
        </p:nvCxnSpPr>
        <p:spPr>
          <a:xfrm>
            <a:off x="3574324" y="4292037"/>
            <a:ext cx="1436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9B5C1E-093E-4960-A9B3-2A880852A5A2}"/>
              </a:ext>
            </a:extLst>
          </p:cNvPr>
          <p:cNvCxnSpPr>
            <a:stCxn id="15" idx="3"/>
            <a:endCxn id="17" idx="1"/>
          </p:cNvCxnSpPr>
          <p:nvPr/>
        </p:nvCxnSpPr>
        <p:spPr>
          <a:xfrm>
            <a:off x="5690508" y="4292037"/>
            <a:ext cx="143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BE77E6F4-CDA6-4AA1-B709-11106FC00107}"/>
              </a:ext>
            </a:extLst>
          </p:cNvPr>
          <p:cNvSpPr/>
          <p:nvPr/>
        </p:nvSpPr>
        <p:spPr>
          <a:xfrm>
            <a:off x="1281919" y="1333381"/>
            <a:ext cx="270341" cy="27034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p>
        </p:txBody>
      </p:sp>
      <p:sp>
        <p:nvSpPr>
          <p:cNvPr id="41" name="Oval 40">
            <a:extLst>
              <a:ext uri="{FF2B5EF4-FFF2-40B4-BE49-F238E27FC236}">
                <a16:creationId xmlns:a16="http://schemas.microsoft.com/office/drawing/2014/main" id="{AC5A6D4E-EE58-4E92-8D2C-0AEDD031A7FA}"/>
              </a:ext>
            </a:extLst>
          </p:cNvPr>
          <p:cNvSpPr/>
          <p:nvPr/>
        </p:nvSpPr>
        <p:spPr>
          <a:xfrm>
            <a:off x="5913391" y="1333381"/>
            <a:ext cx="270341" cy="270341"/>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p>
        </p:txBody>
      </p:sp>
      <p:sp>
        <p:nvSpPr>
          <p:cNvPr id="42" name="Oval 41">
            <a:extLst>
              <a:ext uri="{FF2B5EF4-FFF2-40B4-BE49-F238E27FC236}">
                <a16:creationId xmlns:a16="http://schemas.microsoft.com/office/drawing/2014/main" id="{D30AFEE6-3520-4E9C-9FA4-0CDD6DE1E231}"/>
              </a:ext>
            </a:extLst>
          </p:cNvPr>
          <p:cNvSpPr/>
          <p:nvPr/>
        </p:nvSpPr>
        <p:spPr>
          <a:xfrm>
            <a:off x="1281919" y="4156867"/>
            <a:ext cx="270341" cy="27034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p>
        </p:txBody>
      </p:sp>
      <p:sp>
        <p:nvSpPr>
          <p:cNvPr id="43" name="Oval 42">
            <a:extLst>
              <a:ext uri="{FF2B5EF4-FFF2-40B4-BE49-F238E27FC236}">
                <a16:creationId xmlns:a16="http://schemas.microsoft.com/office/drawing/2014/main" id="{A388E17E-AE7B-4AFE-9251-10895DF0181F}"/>
              </a:ext>
            </a:extLst>
          </p:cNvPr>
          <p:cNvSpPr/>
          <p:nvPr/>
        </p:nvSpPr>
        <p:spPr>
          <a:xfrm>
            <a:off x="8329204" y="4156867"/>
            <a:ext cx="270341" cy="270341"/>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p>
        </p:txBody>
      </p:sp>
      <p:cxnSp>
        <p:nvCxnSpPr>
          <p:cNvPr id="45" name="Straight Arrow Connector 44">
            <a:extLst>
              <a:ext uri="{FF2B5EF4-FFF2-40B4-BE49-F238E27FC236}">
                <a16:creationId xmlns:a16="http://schemas.microsoft.com/office/drawing/2014/main" id="{DA295853-636A-4FBC-8E22-1AA85576B1B1}"/>
              </a:ext>
            </a:extLst>
          </p:cNvPr>
          <p:cNvCxnSpPr>
            <a:stCxn id="40" idx="6"/>
            <a:endCxn id="3" idx="1"/>
          </p:cNvCxnSpPr>
          <p:nvPr/>
        </p:nvCxnSpPr>
        <p:spPr>
          <a:xfrm>
            <a:off x="1552261" y="1468551"/>
            <a:ext cx="206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5D0B9EE-44C0-4388-996F-9ADFE1D87C18}"/>
              </a:ext>
            </a:extLst>
          </p:cNvPr>
          <p:cNvCxnSpPr>
            <a:stCxn id="11" idx="3"/>
            <a:endCxn id="41" idx="2"/>
          </p:cNvCxnSpPr>
          <p:nvPr/>
        </p:nvCxnSpPr>
        <p:spPr>
          <a:xfrm>
            <a:off x="5690507" y="1468551"/>
            <a:ext cx="2228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87E1B81-C533-4DFD-824E-A7C031403003}"/>
              </a:ext>
            </a:extLst>
          </p:cNvPr>
          <p:cNvCxnSpPr>
            <a:stCxn id="42" idx="6"/>
            <a:endCxn id="13" idx="1"/>
          </p:cNvCxnSpPr>
          <p:nvPr/>
        </p:nvCxnSpPr>
        <p:spPr>
          <a:xfrm>
            <a:off x="1552260" y="4292037"/>
            <a:ext cx="206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56F6A28-FAB8-4AE6-B1B8-70B5F59C119F}"/>
              </a:ext>
            </a:extLst>
          </p:cNvPr>
          <p:cNvCxnSpPr>
            <a:stCxn id="17" idx="3"/>
            <a:endCxn id="43" idx="2"/>
          </p:cNvCxnSpPr>
          <p:nvPr/>
        </p:nvCxnSpPr>
        <p:spPr>
          <a:xfrm>
            <a:off x="8107136" y="4292037"/>
            <a:ext cx="2220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035CAB19-B75A-4421-8835-97AD2ACCF67B}"/>
              </a:ext>
            </a:extLst>
          </p:cNvPr>
          <p:cNvCxnSpPr>
            <a:stCxn id="17" idx="0"/>
            <a:endCxn id="5" idx="1"/>
          </p:cNvCxnSpPr>
          <p:nvPr/>
        </p:nvCxnSpPr>
        <p:spPr>
          <a:xfrm rot="16200000" flipV="1">
            <a:off x="3537766" y="630535"/>
            <a:ext cx="1653724" cy="5212081"/>
          </a:xfrm>
          <a:prstGeom prst="bentConnector4">
            <a:avLst>
              <a:gd name="adj1" fmla="val 14145"/>
              <a:gd name="adj2" fmla="val 106030"/>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44BF6FD-D5B2-4CE9-8F6A-94707B16A6A9}"/>
              </a:ext>
            </a:extLst>
          </p:cNvPr>
          <p:cNvSpPr txBox="1"/>
          <p:nvPr/>
        </p:nvSpPr>
        <p:spPr>
          <a:xfrm>
            <a:off x="234390" y="1333381"/>
            <a:ext cx="918841" cy="279307"/>
          </a:xfrm>
          <a:prstGeom prst="rect">
            <a:avLst/>
          </a:prstGeom>
          <a:noFill/>
        </p:spPr>
        <p:txBody>
          <a:bodyPr wrap="none" rtlCol="0">
            <a:spAutoFit/>
          </a:bodyPr>
          <a:lstStyle/>
          <a:p>
            <a:pPr algn="l">
              <a:lnSpc>
                <a:spcPct val="90000"/>
              </a:lnSpc>
            </a:pPr>
            <a:r>
              <a:rPr lang="ru-RU" sz="1350" dirty="0">
                <a:solidFill>
                  <a:schemeClr val="bg1"/>
                </a:solidFill>
                <a:latin typeface="+mj-lt"/>
              </a:rPr>
              <a:t>Заявитель</a:t>
            </a:r>
          </a:p>
        </p:txBody>
      </p:sp>
      <p:sp>
        <p:nvSpPr>
          <p:cNvPr id="64" name="TextBox 63">
            <a:extLst>
              <a:ext uri="{FF2B5EF4-FFF2-40B4-BE49-F238E27FC236}">
                <a16:creationId xmlns:a16="http://schemas.microsoft.com/office/drawing/2014/main" id="{DDDD7CF4-8658-460E-89BB-42E9433807E1}"/>
              </a:ext>
            </a:extLst>
          </p:cNvPr>
          <p:cNvSpPr txBox="1"/>
          <p:nvPr/>
        </p:nvSpPr>
        <p:spPr>
          <a:xfrm>
            <a:off x="234390" y="2165070"/>
            <a:ext cx="1010213" cy="466281"/>
          </a:xfrm>
          <a:prstGeom prst="rect">
            <a:avLst/>
          </a:prstGeom>
          <a:noFill/>
        </p:spPr>
        <p:txBody>
          <a:bodyPr wrap="none" rtlCol="0">
            <a:spAutoFit/>
          </a:bodyPr>
          <a:lstStyle/>
          <a:p>
            <a:pPr algn="l">
              <a:lnSpc>
                <a:spcPct val="90000"/>
              </a:lnSpc>
            </a:pPr>
            <a:r>
              <a:rPr lang="ru-RU" sz="1350" dirty="0">
                <a:solidFill>
                  <a:schemeClr val="bg1"/>
                </a:solidFill>
                <a:latin typeface="+mj-lt"/>
              </a:rPr>
              <a:t>1-я линия</a:t>
            </a:r>
            <a:br>
              <a:rPr lang="ru-RU" sz="1350" dirty="0">
                <a:solidFill>
                  <a:schemeClr val="bg1"/>
                </a:solidFill>
                <a:latin typeface="+mj-lt"/>
              </a:rPr>
            </a:br>
            <a:r>
              <a:rPr lang="ru-RU" sz="1350" dirty="0">
                <a:solidFill>
                  <a:schemeClr val="bg1"/>
                </a:solidFill>
                <a:latin typeface="+mj-lt"/>
              </a:rPr>
              <a:t>поддержки</a:t>
            </a:r>
          </a:p>
        </p:txBody>
      </p:sp>
      <p:sp>
        <p:nvSpPr>
          <p:cNvPr id="65" name="TextBox 64">
            <a:extLst>
              <a:ext uri="{FF2B5EF4-FFF2-40B4-BE49-F238E27FC236}">
                <a16:creationId xmlns:a16="http://schemas.microsoft.com/office/drawing/2014/main" id="{B57650BA-450E-47BB-A19F-EF493DE57E98}"/>
              </a:ext>
            </a:extLst>
          </p:cNvPr>
          <p:cNvSpPr txBox="1"/>
          <p:nvPr/>
        </p:nvSpPr>
        <p:spPr>
          <a:xfrm>
            <a:off x="234390" y="3106638"/>
            <a:ext cx="1010213" cy="466281"/>
          </a:xfrm>
          <a:prstGeom prst="rect">
            <a:avLst/>
          </a:prstGeom>
          <a:noFill/>
        </p:spPr>
        <p:txBody>
          <a:bodyPr wrap="none" rtlCol="0">
            <a:spAutoFit/>
          </a:bodyPr>
          <a:lstStyle/>
          <a:p>
            <a:pPr algn="l">
              <a:lnSpc>
                <a:spcPct val="90000"/>
              </a:lnSpc>
            </a:pPr>
            <a:r>
              <a:rPr lang="ru-RU" sz="1350" dirty="0">
                <a:solidFill>
                  <a:schemeClr val="bg1"/>
                </a:solidFill>
                <a:latin typeface="+mj-lt"/>
              </a:rPr>
              <a:t>2-я линия</a:t>
            </a:r>
            <a:br>
              <a:rPr lang="ru-RU" sz="1350" dirty="0">
                <a:solidFill>
                  <a:schemeClr val="bg1"/>
                </a:solidFill>
                <a:latin typeface="+mj-lt"/>
              </a:rPr>
            </a:br>
            <a:r>
              <a:rPr lang="ru-RU" sz="1350" dirty="0">
                <a:solidFill>
                  <a:schemeClr val="bg1"/>
                </a:solidFill>
                <a:latin typeface="+mj-lt"/>
              </a:rPr>
              <a:t>поддержки</a:t>
            </a:r>
          </a:p>
        </p:txBody>
      </p:sp>
      <p:sp>
        <p:nvSpPr>
          <p:cNvPr id="66" name="TextBox 65">
            <a:extLst>
              <a:ext uri="{FF2B5EF4-FFF2-40B4-BE49-F238E27FC236}">
                <a16:creationId xmlns:a16="http://schemas.microsoft.com/office/drawing/2014/main" id="{A20C35F3-C195-44E7-86FA-B7034FBFFF60}"/>
              </a:ext>
            </a:extLst>
          </p:cNvPr>
          <p:cNvSpPr txBox="1"/>
          <p:nvPr/>
        </p:nvSpPr>
        <p:spPr>
          <a:xfrm>
            <a:off x="234390" y="4063437"/>
            <a:ext cx="857927" cy="466281"/>
          </a:xfrm>
          <a:prstGeom prst="rect">
            <a:avLst/>
          </a:prstGeom>
          <a:noFill/>
        </p:spPr>
        <p:txBody>
          <a:bodyPr wrap="none" rtlCol="0">
            <a:spAutoFit/>
          </a:bodyPr>
          <a:lstStyle/>
          <a:p>
            <a:pPr algn="l">
              <a:lnSpc>
                <a:spcPct val="90000"/>
              </a:lnSpc>
            </a:pPr>
            <a:r>
              <a:rPr lang="ru-RU" sz="1350" dirty="0">
                <a:solidFill>
                  <a:schemeClr val="bg1"/>
                </a:solidFill>
                <a:latin typeface="+mj-lt"/>
              </a:rPr>
              <a:t>Аудитор</a:t>
            </a:r>
            <a:br>
              <a:rPr lang="ru-RU" sz="1350" dirty="0">
                <a:solidFill>
                  <a:schemeClr val="bg1"/>
                </a:solidFill>
                <a:latin typeface="+mj-lt"/>
              </a:rPr>
            </a:br>
            <a:r>
              <a:rPr lang="ru-RU" sz="1350" dirty="0">
                <a:solidFill>
                  <a:schemeClr val="bg1"/>
                </a:solidFill>
                <a:latin typeface="+mj-lt"/>
              </a:rPr>
              <a:t>процесса</a:t>
            </a:r>
          </a:p>
        </p:txBody>
      </p:sp>
      <p:sp>
        <p:nvSpPr>
          <p:cNvPr id="34" name="TextBox 33">
            <a:extLst>
              <a:ext uri="{FF2B5EF4-FFF2-40B4-BE49-F238E27FC236}">
                <a16:creationId xmlns:a16="http://schemas.microsoft.com/office/drawing/2014/main" id="{29F76C68-2D4E-4402-908A-8F8111833E6B}"/>
              </a:ext>
            </a:extLst>
          </p:cNvPr>
          <p:cNvSpPr txBox="1"/>
          <p:nvPr/>
        </p:nvSpPr>
        <p:spPr>
          <a:xfrm>
            <a:off x="1988342" y="1803425"/>
            <a:ext cx="755336" cy="230832"/>
          </a:xfrm>
          <a:prstGeom prst="rect">
            <a:avLst/>
          </a:prstGeom>
          <a:solidFill>
            <a:schemeClr val="tx2"/>
          </a:solidFill>
        </p:spPr>
        <p:txBody>
          <a:bodyPr wrap="none" rtlCol="0">
            <a:spAutoFit/>
          </a:bodyPr>
          <a:lstStyle/>
          <a:p>
            <a:pPr algn="ctr"/>
            <a:r>
              <a:rPr lang="ru-RU" sz="900" dirty="0">
                <a:solidFill>
                  <a:schemeClr val="bg1"/>
                </a:solidFill>
                <a:latin typeface="+mj-lt"/>
              </a:rPr>
              <a:t>Обращение</a:t>
            </a:r>
          </a:p>
        </p:txBody>
      </p:sp>
      <p:sp>
        <p:nvSpPr>
          <p:cNvPr id="36" name="TextBox 35">
            <a:extLst>
              <a:ext uri="{FF2B5EF4-FFF2-40B4-BE49-F238E27FC236}">
                <a16:creationId xmlns:a16="http://schemas.microsoft.com/office/drawing/2014/main" id="{77A83487-740E-476E-94CF-9846B0072AE5}"/>
              </a:ext>
            </a:extLst>
          </p:cNvPr>
          <p:cNvSpPr txBox="1"/>
          <p:nvPr/>
        </p:nvSpPr>
        <p:spPr>
          <a:xfrm>
            <a:off x="2643573" y="2771213"/>
            <a:ext cx="755336" cy="230832"/>
          </a:xfrm>
          <a:prstGeom prst="rect">
            <a:avLst/>
          </a:prstGeom>
          <a:solidFill>
            <a:schemeClr val="tx2"/>
          </a:solidFill>
        </p:spPr>
        <p:txBody>
          <a:bodyPr wrap="none" rtlCol="0">
            <a:spAutoFit/>
          </a:bodyPr>
          <a:lstStyle/>
          <a:p>
            <a:pPr algn="ctr"/>
            <a:r>
              <a:rPr lang="ru-RU" sz="900" dirty="0">
                <a:solidFill>
                  <a:schemeClr val="bg1"/>
                </a:solidFill>
                <a:latin typeface="+mj-lt"/>
              </a:rPr>
              <a:t>Обращение</a:t>
            </a:r>
          </a:p>
        </p:txBody>
      </p:sp>
      <p:sp>
        <p:nvSpPr>
          <p:cNvPr id="38" name="TextBox 37">
            <a:extLst>
              <a:ext uri="{FF2B5EF4-FFF2-40B4-BE49-F238E27FC236}">
                <a16:creationId xmlns:a16="http://schemas.microsoft.com/office/drawing/2014/main" id="{BA78FA1D-E31D-492F-A24D-B269B02C7585}"/>
              </a:ext>
            </a:extLst>
          </p:cNvPr>
          <p:cNvSpPr txBox="1"/>
          <p:nvPr/>
        </p:nvSpPr>
        <p:spPr>
          <a:xfrm>
            <a:off x="4852091" y="2292890"/>
            <a:ext cx="461986" cy="230832"/>
          </a:xfrm>
          <a:prstGeom prst="rect">
            <a:avLst/>
          </a:prstGeom>
          <a:solidFill>
            <a:schemeClr val="tx2"/>
          </a:solidFill>
        </p:spPr>
        <p:txBody>
          <a:bodyPr wrap="none" rtlCol="0">
            <a:spAutoFit/>
          </a:bodyPr>
          <a:lstStyle/>
          <a:p>
            <a:pPr algn="ctr"/>
            <a:r>
              <a:rPr lang="ru-RU" sz="900" dirty="0">
                <a:solidFill>
                  <a:schemeClr val="bg1"/>
                </a:solidFill>
                <a:latin typeface="+mj-lt"/>
              </a:rPr>
              <a:t>Ответ</a:t>
            </a:r>
          </a:p>
        </p:txBody>
      </p:sp>
      <p:sp>
        <p:nvSpPr>
          <p:cNvPr id="44" name="TextBox 43">
            <a:extLst>
              <a:ext uri="{FF2B5EF4-FFF2-40B4-BE49-F238E27FC236}">
                <a16:creationId xmlns:a16="http://schemas.microsoft.com/office/drawing/2014/main" id="{57CCB473-037D-445E-98B3-8A08682AEE21}"/>
              </a:ext>
            </a:extLst>
          </p:cNvPr>
          <p:cNvSpPr txBox="1"/>
          <p:nvPr/>
        </p:nvSpPr>
        <p:spPr>
          <a:xfrm>
            <a:off x="3484803" y="3714578"/>
            <a:ext cx="1257075" cy="230832"/>
          </a:xfrm>
          <a:prstGeom prst="rect">
            <a:avLst/>
          </a:prstGeom>
          <a:solidFill>
            <a:schemeClr val="tx2"/>
          </a:solidFill>
        </p:spPr>
        <p:txBody>
          <a:bodyPr wrap="none" rtlCol="0">
            <a:spAutoFit/>
          </a:bodyPr>
          <a:lstStyle/>
          <a:p>
            <a:pPr algn="ctr"/>
            <a:r>
              <a:rPr lang="ru-RU" sz="900" dirty="0">
                <a:solidFill>
                  <a:schemeClr val="bg1"/>
                </a:solidFill>
                <a:latin typeface="+mj-lt"/>
              </a:rPr>
              <a:t>Новый классификатор</a:t>
            </a:r>
          </a:p>
        </p:txBody>
      </p:sp>
    </p:spTree>
    <p:extLst>
      <p:ext uri="{BB962C8B-B14F-4D97-AF65-F5344CB8AC3E}">
        <p14:creationId xmlns:p14="http://schemas.microsoft.com/office/powerpoint/2010/main" val="20798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5901-CEB5-4E7E-8D4E-6E850EDA8812}"/>
              </a:ext>
            </a:extLst>
          </p:cNvPr>
          <p:cNvSpPr>
            <a:spLocks noGrp="1"/>
          </p:cNvSpPr>
          <p:nvPr>
            <p:ph type="title"/>
          </p:nvPr>
        </p:nvSpPr>
        <p:spPr/>
        <p:txBody>
          <a:bodyPr>
            <a:noAutofit/>
          </a:bodyPr>
          <a:lstStyle/>
          <a:p>
            <a:r>
              <a:rPr lang="ru-RU" sz="2400" dirty="0"/>
              <a:t>Типовой процесс обработки обращений и проблематика</a:t>
            </a:r>
          </a:p>
        </p:txBody>
      </p:sp>
      <p:sp>
        <p:nvSpPr>
          <p:cNvPr id="3" name="Rectangle: Rounded Corners 2">
            <a:extLst>
              <a:ext uri="{FF2B5EF4-FFF2-40B4-BE49-F238E27FC236}">
                <a16:creationId xmlns:a16="http://schemas.microsoft.com/office/drawing/2014/main" id="{4F971934-B5ED-4298-8F78-836DD594F5E7}"/>
              </a:ext>
            </a:extLst>
          </p:cNvPr>
          <p:cNvSpPr/>
          <p:nvPr/>
        </p:nvSpPr>
        <p:spPr>
          <a:xfrm>
            <a:off x="1758587" y="1239951"/>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Создает </a:t>
            </a:r>
            <a:r>
              <a:rPr lang="ru-RU" sz="1200" kern="0" dirty="0" err="1">
                <a:solidFill>
                  <a:srgbClr val="FFFFFF"/>
                </a:solidFill>
                <a:latin typeface="Calibri Light"/>
              </a:rPr>
              <a:t>тикет</a:t>
            </a:r>
            <a:endParaRPr lang="ru-RU" sz="1200" kern="0" dirty="0">
              <a:solidFill>
                <a:srgbClr val="FFFFFF"/>
              </a:solidFill>
              <a:latin typeface="Calibri Light"/>
            </a:endParaRPr>
          </a:p>
        </p:txBody>
      </p:sp>
      <p:sp>
        <p:nvSpPr>
          <p:cNvPr id="5" name="Rectangle: Rounded Corners 4">
            <a:extLst>
              <a:ext uri="{FF2B5EF4-FFF2-40B4-BE49-F238E27FC236}">
                <a16:creationId xmlns:a16="http://schemas.microsoft.com/office/drawing/2014/main" id="{2317B926-A364-4C74-A06D-896102F32365}"/>
              </a:ext>
            </a:extLst>
          </p:cNvPr>
          <p:cNvSpPr/>
          <p:nvPr/>
        </p:nvSpPr>
        <p:spPr>
          <a:xfrm>
            <a:off x="1758586" y="2181113"/>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Присваивает категорию</a:t>
            </a:r>
          </a:p>
        </p:txBody>
      </p:sp>
      <p:sp>
        <p:nvSpPr>
          <p:cNvPr id="6" name="Rectangle: Rounded Corners 5">
            <a:extLst>
              <a:ext uri="{FF2B5EF4-FFF2-40B4-BE49-F238E27FC236}">
                <a16:creationId xmlns:a16="http://schemas.microsoft.com/office/drawing/2014/main" id="{39E30621-EF20-45EF-A6A3-30CEFE93A8AA}"/>
              </a:ext>
            </a:extLst>
          </p:cNvPr>
          <p:cNvSpPr/>
          <p:nvPr/>
        </p:nvSpPr>
        <p:spPr>
          <a:xfrm>
            <a:off x="3117124" y="2178844"/>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Отправляет исполнителю</a:t>
            </a:r>
          </a:p>
        </p:txBody>
      </p:sp>
      <p:sp>
        <p:nvSpPr>
          <p:cNvPr id="8" name="Rectangle: Rounded Corners 7">
            <a:extLst>
              <a:ext uri="{FF2B5EF4-FFF2-40B4-BE49-F238E27FC236}">
                <a16:creationId xmlns:a16="http://schemas.microsoft.com/office/drawing/2014/main" id="{8D3F42DD-DD60-4D22-8C93-A5519F8CE424}"/>
              </a:ext>
            </a:extLst>
          </p:cNvPr>
          <p:cNvSpPr/>
          <p:nvPr/>
        </p:nvSpPr>
        <p:spPr>
          <a:xfrm>
            <a:off x="1758586" y="3120489"/>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Разбирает </a:t>
            </a:r>
            <a:r>
              <a:rPr lang="ru-RU" sz="1200" kern="0" dirty="0" err="1">
                <a:solidFill>
                  <a:srgbClr val="FFFFFF"/>
                </a:solidFill>
                <a:latin typeface="Calibri Light"/>
              </a:rPr>
              <a:t>тикет</a:t>
            </a:r>
            <a:endParaRPr lang="ru-RU" sz="1200" kern="0" dirty="0">
              <a:solidFill>
                <a:srgbClr val="FFFFFF"/>
              </a:solidFill>
              <a:latin typeface="Calibri Light"/>
            </a:endParaRPr>
          </a:p>
        </p:txBody>
      </p:sp>
      <p:sp>
        <p:nvSpPr>
          <p:cNvPr id="9" name="Rectangle: Rounded Corners 8">
            <a:extLst>
              <a:ext uri="{FF2B5EF4-FFF2-40B4-BE49-F238E27FC236}">
                <a16:creationId xmlns:a16="http://schemas.microsoft.com/office/drawing/2014/main" id="{30AA2F4B-94AF-4094-B5D3-11E00FE7AEA6}"/>
              </a:ext>
            </a:extLst>
          </p:cNvPr>
          <p:cNvSpPr/>
          <p:nvPr/>
        </p:nvSpPr>
        <p:spPr>
          <a:xfrm>
            <a:off x="3117124" y="3120489"/>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Решает проблему</a:t>
            </a:r>
          </a:p>
        </p:txBody>
      </p:sp>
      <p:sp>
        <p:nvSpPr>
          <p:cNvPr id="10" name="Rectangle: Rounded Corners 9">
            <a:extLst>
              <a:ext uri="{FF2B5EF4-FFF2-40B4-BE49-F238E27FC236}">
                <a16:creationId xmlns:a16="http://schemas.microsoft.com/office/drawing/2014/main" id="{E8A8C861-5E1D-4335-AAC5-DD5CC6374806}"/>
              </a:ext>
            </a:extLst>
          </p:cNvPr>
          <p:cNvSpPr/>
          <p:nvPr/>
        </p:nvSpPr>
        <p:spPr>
          <a:xfrm>
            <a:off x="4475661" y="3120489"/>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Готовит ответ</a:t>
            </a:r>
          </a:p>
        </p:txBody>
      </p:sp>
      <p:sp>
        <p:nvSpPr>
          <p:cNvPr id="11" name="Rectangle: Rounded Corners 10">
            <a:extLst>
              <a:ext uri="{FF2B5EF4-FFF2-40B4-BE49-F238E27FC236}">
                <a16:creationId xmlns:a16="http://schemas.microsoft.com/office/drawing/2014/main" id="{4249BE3F-8F76-4613-9498-D0594306E474}"/>
              </a:ext>
            </a:extLst>
          </p:cNvPr>
          <p:cNvSpPr/>
          <p:nvPr/>
        </p:nvSpPr>
        <p:spPr>
          <a:xfrm>
            <a:off x="4475661" y="1239951"/>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Получает ответ</a:t>
            </a:r>
          </a:p>
        </p:txBody>
      </p:sp>
      <p:sp>
        <p:nvSpPr>
          <p:cNvPr id="13" name="Rectangle: Rounded Corners 12">
            <a:extLst>
              <a:ext uri="{FF2B5EF4-FFF2-40B4-BE49-F238E27FC236}">
                <a16:creationId xmlns:a16="http://schemas.microsoft.com/office/drawing/2014/main" id="{80A215F7-D026-4D6E-BDA4-74E697F9CA58}"/>
              </a:ext>
            </a:extLst>
          </p:cNvPr>
          <p:cNvSpPr/>
          <p:nvPr/>
        </p:nvSpPr>
        <p:spPr>
          <a:xfrm>
            <a:off x="1758587" y="4063437"/>
            <a:ext cx="1815737"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Запрашивает историю обращений</a:t>
            </a:r>
          </a:p>
        </p:txBody>
      </p:sp>
      <p:sp>
        <p:nvSpPr>
          <p:cNvPr id="15" name="Rectangle: Rounded Corners 14">
            <a:extLst>
              <a:ext uri="{FF2B5EF4-FFF2-40B4-BE49-F238E27FC236}">
                <a16:creationId xmlns:a16="http://schemas.microsoft.com/office/drawing/2014/main" id="{1CC7ED09-8866-4651-9903-D98488BA5205}"/>
              </a:ext>
            </a:extLst>
          </p:cNvPr>
          <p:cNvSpPr/>
          <p:nvPr/>
        </p:nvSpPr>
        <p:spPr>
          <a:xfrm>
            <a:off x="3718016" y="4063437"/>
            <a:ext cx="1972491"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Проверяет сроки</a:t>
            </a:r>
            <a:br>
              <a:rPr lang="ru-RU" sz="1200" kern="0" dirty="0">
                <a:solidFill>
                  <a:srgbClr val="FFFFFF"/>
                </a:solidFill>
                <a:latin typeface="Calibri Light"/>
              </a:rPr>
            </a:br>
            <a:r>
              <a:rPr lang="ru-RU" sz="1200" kern="0" dirty="0">
                <a:solidFill>
                  <a:srgbClr val="FFFFFF"/>
                </a:solidFill>
                <a:latin typeface="Calibri Light"/>
              </a:rPr>
              <a:t>и качество исполнения</a:t>
            </a:r>
          </a:p>
        </p:txBody>
      </p:sp>
      <p:sp>
        <p:nvSpPr>
          <p:cNvPr id="17" name="Rectangle: Rounded Corners 16">
            <a:extLst>
              <a:ext uri="{FF2B5EF4-FFF2-40B4-BE49-F238E27FC236}">
                <a16:creationId xmlns:a16="http://schemas.microsoft.com/office/drawing/2014/main" id="{59B8DB67-A259-4FB7-8F0E-FB308EDE0415}"/>
              </a:ext>
            </a:extLst>
          </p:cNvPr>
          <p:cNvSpPr/>
          <p:nvPr/>
        </p:nvSpPr>
        <p:spPr>
          <a:xfrm>
            <a:off x="5834199" y="4063437"/>
            <a:ext cx="2272937"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Исправляет классификатор</a:t>
            </a:r>
            <a:br>
              <a:rPr lang="ru-RU" sz="1200" kern="0" dirty="0">
                <a:solidFill>
                  <a:srgbClr val="FFFFFF"/>
                </a:solidFill>
                <a:latin typeface="Calibri Light"/>
              </a:rPr>
            </a:br>
            <a:r>
              <a:rPr lang="ru-RU" sz="1200" kern="0" dirty="0">
                <a:solidFill>
                  <a:srgbClr val="FFFFFF"/>
                </a:solidFill>
                <a:latin typeface="Calibri Light"/>
              </a:rPr>
              <a:t>при необходимости</a:t>
            </a:r>
          </a:p>
        </p:txBody>
      </p:sp>
      <p:cxnSp>
        <p:nvCxnSpPr>
          <p:cNvPr id="19" name="Straight Arrow Connector 18">
            <a:extLst>
              <a:ext uri="{FF2B5EF4-FFF2-40B4-BE49-F238E27FC236}">
                <a16:creationId xmlns:a16="http://schemas.microsoft.com/office/drawing/2014/main" id="{7B48B4AA-82CC-44F5-96A1-4D91074BB2E3}"/>
              </a:ext>
            </a:extLst>
          </p:cNvPr>
          <p:cNvCxnSpPr>
            <a:cxnSpLocks/>
            <a:stCxn id="3" idx="2"/>
            <a:endCxn id="5" idx="0"/>
          </p:cNvCxnSpPr>
          <p:nvPr/>
        </p:nvCxnSpPr>
        <p:spPr>
          <a:xfrm flipH="1">
            <a:off x="2366010" y="1697152"/>
            <a:ext cx="1" cy="48396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26FBA6F-0760-46D5-B926-5A4CCE960982}"/>
              </a:ext>
            </a:extLst>
          </p:cNvPr>
          <p:cNvCxnSpPr>
            <a:stCxn id="5" idx="3"/>
            <a:endCxn id="6" idx="1"/>
          </p:cNvCxnSpPr>
          <p:nvPr/>
        </p:nvCxnSpPr>
        <p:spPr>
          <a:xfrm flipV="1">
            <a:off x="2973432" y="2407444"/>
            <a:ext cx="143692" cy="2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F6741C8-12C9-486B-8A50-3858E31BB461}"/>
              </a:ext>
            </a:extLst>
          </p:cNvPr>
          <p:cNvCxnSpPr>
            <a:cxnSpLocks/>
            <a:stCxn id="6" idx="2"/>
            <a:endCxn id="8" idx="0"/>
          </p:cNvCxnSpPr>
          <p:nvPr/>
        </p:nvCxnSpPr>
        <p:spPr>
          <a:xfrm rot="5400000">
            <a:off x="2803057" y="2198998"/>
            <a:ext cx="484445" cy="1358537"/>
          </a:xfrm>
          <a:prstGeom prst="bentConnector3">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A0311F-5E05-4345-8F05-BC0397AB2286}"/>
              </a:ext>
            </a:extLst>
          </p:cNvPr>
          <p:cNvCxnSpPr>
            <a:stCxn id="8" idx="3"/>
            <a:endCxn id="9" idx="1"/>
          </p:cNvCxnSpPr>
          <p:nvPr/>
        </p:nvCxnSpPr>
        <p:spPr>
          <a:xfrm>
            <a:off x="2973432" y="3349089"/>
            <a:ext cx="143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5B440FD-8B66-4357-AE0F-75D21A3EDE70}"/>
              </a:ext>
            </a:extLst>
          </p:cNvPr>
          <p:cNvCxnSpPr>
            <a:stCxn id="9" idx="3"/>
            <a:endCxn id="10" idx="1"/>
          </p:cNvCxnSpPr>
          <p:nvPr/>
        </p:nvCxnSpPr>
        <p:spPr>
          <a:xfrm>
            <a:off x="4331970" y="3349089"/>
            <a:ext cx="143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D770750-1458-4F28-8552-75E93569282C}"/>
              </a:ext>
            </a:extLst>
          </p:cNvPr>
          <p:cNvCxnSpPr>
            <a:stCxn id="10" idx="0"/>
            <a:endCxn id="11" idx="2"/>
          </p:cNvCxnSpPr>
          <p:nvPr/>
        </p:nvCxnSpPr>
        <p:spPr>
          <a:xfrm flipV="1">
            <a:off x="5083084" y="1697151"/>
            <a:ext cx="0" cy="142333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B0224B7-55F4-4FB7-9605-5EB013176A6C}"/>
              </a:ext>
            </a:extLst>
          </p:cNvPr>
          <p:cNvCxnSpPr>
            <a:stCxn id="13" idx="3"/>
            <a:endCxn id="15" idx="1"/>
          </p:cNvCxnSpPr>
          <p:nvPr/>
        </p:nvCxnSpPr>
        <p:spPr>
          <a:xfrm>
            <a:off x="3574324" y="4292037"/>
            <a:ext cx="1436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9B5C1E-093E-4960-A9B3-2A880852A5A2}"/>
              </a:ext>
            </a:extLst>
          </p:cNvPr>
          <p:cNvCxnSpPr>
            <a:cxnSpLocks/>
            <a:stCxn id="15" idx="3"/>
            <a:endCxn id="17" idx="1"/>
          </p:cNvCxnSpPr>
          <p:nvPr/>
        </p:nvCxnSpPr>
        <p:spPr>
          <a:xfrm>
            <a:off x="5690508" y="4292037"/>
            <a:ext cx="143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BE77E6F4-CDA6-4AA1-B709-11106FC00107}"/>
              </a:ext>
            </a:extLst>
          </p:cNvPr>
          <p:cNvSpPr/>
          <p:nvPr/>
        </p:nvSpPr>
        <p:spPr>
          <a:xfrm>
            <a:off x="1281919" y="1333381"/>
            <a:ext cx="270341" cy="27034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p>
        </p:txBody>
      </p:sp>
      <p:sp>
        <p:nvSpPr>
          <p:cNvPr id="41" name="Oval 40">
            <a:extLst>
              <a:ext uri="{FF2B5EF4-FFF2-40B4-BE49-F238E27FC236}">
                <a16:creationId xmlns:a16="http://schemas.microsoft.com/office/drawing/2014/main" id="{AC5A6D4E-EE58-4E92-8D2C-0AEDD031A7FA}"/>
              </a:ext>
            </a:extLst>
          </p:cNvPr>
          <p:cNvSpPr/>
          <p:nvPr/>
        </p:nvSpPr>
        <p:spPr>
          <a:xfrm>
            <a:off x="5913391" y="1333381"/>
            <a:ext cx="270341" cy="270341"/>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p>
        </p:txBody>
      </p:sp>
      <p:sp>
        <p:nvSpPr>
          <p:cNvPr id="42" name="Oval 41">
            <a:extLst>
              <a:ext uri="{FF2B5EF4-FFF2-40B4-BE49-F238E27FC236}">
                <a16:creationId xmlns:a16="http://schemas.microsoft.com/office/drawing/2014/main" id="{D30AFEE6-3520-4E9C-9FA4-0CDD6DE1E231}"/>
              </a:ext>
            </a:extLst>
          </p:cNvPr>
          <p:cNvSpPr/>
          <p:nvPr/>
        </p:nvSpPr>
        <p:spPr>
          <a:xfrm>
            <a:off x="1281919" y="4156867"/>
            <a:ext cx="270341" cy="27034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p>
        </p:txBody>
      </p:sp>
      <p:sp>
        <p:nvSpPr>
          <p:cNvPr id="43" name="Oval 42">
            <a:extLst>
              <a:ext uri="{FF2B5EF4-FFF2-40B4-BE49-F238E27FC236}">
                <a16:creationId xmlns:a16="http://schemas.microsoft.com/office/drawing/2014/main" id="{A388E17E-AE7B-4AFE-9251-10895DF0181F}"/>
              </a:ext>
            </a:extLst>
          </p:cNvPr>
          <p:cNvSpPr/>
          <p:nvPr/>
        </p:nvSpPr>
        <p:spPr>
          <a:xfrm>
            <a:off x="8329204" y="4156867"/>
            <a:ext cx="270341" cy="270341"/>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p>
        </p:txBody>
      </p:sp>
      <p:cxnSp>
        <p:nvCxnSpPr>
          <p:cNvPr id="45" name="Straight Arrow Connector 44">
            <a:extLst>
              <a:ext uri="{FF2B5EF4-FFF2-40B4-BE49-F238E27FC236}">
                <a16:creationId xmlns:a16="http://schemas.microsoft.com/office/drawing/2014/main" id="{DA295853-636A-4FBC-8E22-1AA85576B1B1}"/>
              </a:ext>
            </a:extLst>
          </p:cNvPr>
          <p:cNvCxnSpPr>
            <a:stCxn id="40" idx="6"/>
            <a:endCxn id="3" idx="1"/>
          </p:cNvCxnSpPr>
          <p:nvPr/>
        </p:nvCxnSpPr>
        <p:spPr>
          <a:xfrm>
            <a:off x="1552261" y="1468551"/>
            <a:ext cx="206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5D0B9EE-44C0-4388-996F-9ADFE1D87C18}"/>
              </a:ext>
            </a:extLst>
          </p:cNvPr>
          <p:cNvCxnSpPr>
            <a:stCxn id="11" idx="3"/>
            <a:endCxn id="41" idx="2"/>
          </p:cNvCxnSpPr>
          <p:nvPr/>
        </p:nvCxnSpPr>
        <p:spPr>
          <a:xfrm>
            <a:off x="5690507" y="1468551"/>
            <a:ext cx="2228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87E1B81-C533-4DFD-824E-A7C031403003}"/>
              </a:ext>
            </a:extLst>
          </p:cNvPr>
          <p:cNvCxnSpPr>
            <a:stCxn id="42" idx="6"/>
            <a:endCxn id="13" idx="1"/>
          </p:cNvCxnSpPr>
          <p:nvPr/>
        </p:nvCxnSpPr>
        <p:spPr>
          <a:xfrm>
            <a:off x="1552260" y="4292037"/>
            <a:ext cx="206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56F6A28-FAB8-4AE6-B1B8-70B5F59C119F}"/>
              </a:ext>
            </a:extLst>
          </p:cNvPr>
          <p:cNvCxnSpPr>
            <a:cxnSpLocks/>
            <a:stCxn id="17" idx="3"/>
            <a:endCxn id="43" idx="2"/>
          </p:cNvCxnSpPr>
          <p:nvPr/>
        </p:nvCxnSpPr>
        <p:spPr>
          <a:xfrm>
            <a:off x="8107136" y="4292037"/>
            <a:ext cx="2220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035CAB19-B75A-4421-8835-97AD2ACCF67B}"/>
              </a:ext>
            </a:extLst>
          </p:cNvPr>
          <p:cNvCxnSpPr>
            <a:cxnSpLocks/>
            <a:stCxn id="17" idx="0"/>
            <a:endCxn id="5" idx="1"/>
          </p:cNvCxnSpPr>
          <p:nvPr/>
        </p:nvCxnSpPr>
        <p:spPr>
          <a:xfrm rot="16200000" flipV="1">
            <a:off x="3537766" y="630535"/>
            <a:ext cx="1653724" cy="5212081"/>
          </a:xfrm>
          <a:prstGeom prst="bentConnector4">
            <a:avLst>
              <a:gd name="adj1" fmla="val 14145"/>
              <a:gd name="adj2" fmla="val 106030"/>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58" name="&quot;Not Allowed&quot; Symbol 57">
            <a:extLst>
              <a:ext uri="{FF2B5EF4-FFF2-40B4-BE49-F238E27FC236}">
                <a16:creationId xmlns:a16="http://schemas.microsoft.com/office/drawing/2014/main" id="{1F918B3C-5FD4-45CF-8BBD-C5AAC73D9685}"/>
              </a:ext>
            </a:extLst>
          </p:cNvPr>
          <p:cNvSpPr/>
          <p:nvPr/>
        </p:nvSpPr>
        <p:spPr>
          <a:xfrm>
            <a:off x="1523504" y="2039049"/>
            <a:ext cx="235083" cy="235495"/>
          </a:xfrm>
          <a:prstGeom prst="noSmoking">
            <a:avLst>
              <a:gd name="adj" fmla="val 1226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9" name="&quot;Not Allowed&quot; Symbol 58">
            <a:extLst>
              <a:ext uri="{FF2B5EF4-FFF2-40B4-BE49-F238E27FC236}">
                <a16:creationId xmlns:a16="http://schemas.microsoft.com/office/drawing/2014/main" id="{3D8C71F5-747B-42C3-8A5C-28FAF2983D8D}"/>
              </a:ext>
            </a:extLst>
          </p:cNvPr>
          <p:cNvSpPr/>
          <p:nvPr/>
        </p:nvSpPr>
        <p:spPr>
          <a:xfrm>
            <a:off x="1497353" y="2988891"/>
            <a:ext cx="235083" cy="235495"/>
          </a:xfrm>
          <a:prstGeom prst="noSmoking">
            <a:avLst>
              <a:gd name="adj" fmla="val 1226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60" name="&quot;Not Allowed&quot; Symbol 59">
            <a:extLst>
              <a:ext uri="{FF2B5EF4-FFF2-40B4-BE49-F238E27FC236}">
                <a16:creationId xmlns:a16="http://schemas.microsoft.com/office/drawing/2014/main" id="{60D542E8-8A23-48BF-8BA3-0D05D9CF0117}"/>
              </a:ext>
            </a:extLst>
          </p:cNvPr>
          <p:cNvSpPr/>
          <p:nvPr/>
        </p:nvSpPr>
        <p:spPr>
          <a:xfrm>
            <a:off x="8067972" y="3856818"/>
            <a:ext cx="235083" cy="235495"/>
          </a:xfrm>
          <a:prstGeom prst="noSmoking">
            <a:avLst>
              <a:gd name="adj" fmla="val 1226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63" name="TextBox 62">
            <a:extLst>
              <a:ext uri="{FF2B5EF4-FFF2-40B4-BE49-F238E27FC236}">
                <a16:creationId xmlns:a16="http://schemas.microsoft.com/office/drawing/2014/main" id="{344BF6FD-D5B2-4CE9-8F6A-94707B16A6A9}"/>
              </a:ext>
            </a:extLst>
          </p:cNvPr>
          <p:cNvSpPr txBox="1"/>
          <p:nvPr/>
        </p:nvSpPr>
        <p:spPr>
          <a:xfrm>
            <a:off x="234390" y="1333381"/>
            <a:ext cx="918841" cy="279307"/>
          </a:xfrm>
          <a:prstGeom prst="rect">
            <a:avLst/>
          </a:prstGeom>
          <a:noFill/>
        </p:spPr>
        <p:txBody>
          <a:bodyPr wrap="none" rtlCol="0">
            <a:spAutoFit/>
          </a:bodyPr>
          <a:lstStyle/>
          <a:p>
            <a:pPr algn="l">
              <a:lnSpc>
                <a:spcPct val="90000"/>
              </a:lnSpc>
            </a:pPr>
            <a:r>
              <a:rPr lang="ru-RU" sz="1350" dirty="0">
                <a:solidFill>
                  <a:schemeClr val="bg1"/>
                </a:solidFill>
                <a:latin typeface="+mj-lt"/>
              </a:rPr>
              <a:t>Заявитель</a:t>
            </a:r>
          </a:p>
        </p:txBody>
      </p:sp>
      <p:sp>
        <p:nvSpPr>
          <p:cNvPr id="64" name="TextBox 63">
            <a:extLst>
              <a:ext uri="{FF2B5EF4-FFF2-40B4-BE49-F238E27FC236}">
                <a16:creationId xmlns:a16="http://schemas.microsoft.com/office/drawing/2014/main" id="{DDDD7CF4-8658-460E-89BB-42E9433807E1}"/>
              </a:ext>
            </a:extLst>
          </p:cNvPr>
          <p:cNvSpPr txBox="1"/>
          <p:nvPr/>
        </p:nvSpPr>
        <p:spPr>
          <a:xfrm>
            <a:off x="234390" y="2165070"/>
            <a:ext cx="1010213" cy="466281"/>
          </a:xfrm>
          <a:prstGeom prst="rect">
            <a:avLst/>
          </a:prstGeom>
          <a:noFill/>
        </p:spPr>
        <p:txBody>
          <a:bodyPr wrap="none" rtlCol="0">
            <a:spAutoFit/>
          </a:bodyPr>
          <a:lstStyle/>
          <a:p>
            <a:pPr algn="l">
              <a:lnSpc>
                <a:spcPct val="90000"/>
              </a:lnSpc>
            </a:pPr>
            <a:r>
              <a:rPr lang="ru-RU" sz="1350" dirty="0">
                <a:solidFill>
                  <a:schemeClr val="bg1"/>
                </a:solidFill>
                <a:latin typeface="+mj-lt"/>
              </a:rPr>
              <a:t>1-я линия</a:t>
            </a:r>
            <a:br>
              <a:rPr lang="ru-RU" sz="1350" dirty="0">
                <a:solidFill>
                  <a:schemeClr val="bg1"/>
                </a:solidFill>
                <a:latin typeface="+mj-lt"/>
              </a:rPr>
            </a:br>
            <a:r>
              <a:rPr lang="ru-RU" sz="1350" dirty="0">
                <a:solidFill>
                  <a:schemeClr val="bg1"/>
                </a:solidFill>
                <a:latin typeface="+mj-lt"/>
              </a:rPr>
              <a:t>поддержки</a:t>
            </a:r>
          </a:p>
        </p:txBody>
      </p:sp>
      <p:sp>
        <p:nvSpPr>
          <p:cNvPr id="65" name="TextBox 64">
            <a:extLst>
              <a:ext uri="{FF2B5EF4-FFF2-40B4-BE49-F238E27FC236}">
                <a16:creationId xmlns:a16="http://schemas.microsoft.com/office/drawing/2014/main" id="{B57650BA-450E-47BB-A19F-EF493DE57E98}"/>
              </a:ext>
            </a:extLst>
          </p:cNvPr>
          <p:cNvSpPr txBox="1"/>
          <p:nvPr/>
        </p:nvSpPr>
        <p:spPr>
          <a:xfrm>
            <a:off x="234390" y="3106638"/>
            <a:ext cx="1010213" cy="466281"/>
          </a:xfrm>
          <a:prstGeom prst="rect">
            <a:avLst/>
          </a:prstGeom>
          <a:noFill/>
        </p:spPr>
        <p:txBody>
          <a:bodyPr wrap="none" rtlCol="0">
            <a:spAutoFit/>
          </a:bodyPr>
          <a:lstStyle/>
          <a:p>
            <a:pPr algn="l">
              <a:lnSpc>
                <a:spcPct val="90000"/>
              </a:lnSpc>
            </a:pPr>
            <a:r>
              <a:rPr lang="ru-RU" sz="1350" dirty="0">
                <a:solidFill>
                  <a:schemeClr val="bg1"/>
                </a:solidFill>
                <a:latin typeface="+mj-lt"/>
              </a:rPr>
              <a:t>2-я линия</a:t>
            </a:r>
            <a:br>
              <a:rPr lang="ru-RU" sz="1350" dirty="0">
                <a:solidFill>
                  <a:schemeClr val="bg1"/>
                </a:solidFill>
                <a:latin typeface="+mj-lt"/>
              </a:rPr>
            </a:br>
            <a:r>
              <a:rPr lang="ru-RU" sz="1350" dirty="0">
                <a:solidFill>
                  <a:schemeClr val="bg1"/>
                </a:solidFill>
                <a:latin typeface="+mj-lt"/>
              </a:rPr>
              <a:t>поддержки</a:t>
            </a:r>
          </a:p>
        </p:txBody>
      </p:sp>
      <p:sp>
        <p:nvSpPr>
          <p:cNvPr id="66" name="TextBox 65">
            <a:extLst>
              <a:ext uri="{FF2B5EF4-FFF2-40B4-BE49-F238E27FC236}">
                <a16:creationId xmlns:a16="http://schemas.microsoft.com/office/drawing/2014/main" id="{A20C35F3-C195-44E7-86FA-B7034FBFFF60}"/>
              </a:ext>
            </a:extLst>
          </p:cNvPr>
          <p:cNvSpPr txBox="1"/>
          <p:nvPr/>
        </p:nvSpPr>
        <p:spPr>
          <a:xfrm>
            <a:off x="234390" y="4063437"/>
            <a:ext cx="857927" cy="466281"/>
          </a:xfrm>
          <a:prstGeom prst="rect">
            <a:avLst/>
          </a:prstGeom>
          <a:noFill/>
        </p:spPr>
        <p:txBody>
          <a:bodyPr wrap="none" rtlCol="0">
            <a:spAutoFit/>
          </a:bodyPr>
          <a:lstStyle/>
          <a:p>
            <a:pPr algn="l">
              <a:lnSpc>
                <a:spcPct val="90000"/>
              </a:lnSpc>
            </a:pPr>
            <a:r>
              <a:rPr lang="ru-RU" sz="1350" dirty="0">
                <a:solidFill>
                  <a:schemeClr val="bg1"/>
                </a:solidFill>
                <a:latin typeface="+mj-lt"/>
              </a:rPr>
              <a:t>Аудитор</a:t>
            </a:r>
            <a:br>
              <a:rPr lang="ru-RU" sz="1350" dirty="0">
                <a:solidFill>
                  <a:schemeClr val="bg1"/>
                </a:solidFill>
                <a:latin typeface="+mj-lt"/>
              </a:rPr>
            </a:br>
            <a:r>
              <a:rPr lang="ru-RU" sz="1350" dirty="0">
                <a:solidFill>
                  <a:schemeClr val="bg1"/>
                </a:solidFill>
                <a:latin typeface="+mj-lt"/>
              </a:rPr>
              <a:t>процесса</a:t>
            </a:r>
          </a:p>
        </p:txBody>
      </p:sp>
      <p:sp>
        <p:nvSpPr>
          <p:cNvPr id="48" name="TextBox 47">
            <a:extLst>
              <a:ext uri="{FF2B5EF4-FFF2-40B4-BE49-F238E27FC236}">
                <a16:creationId xmlns:a16="http://schemas.microsoft.com/office/drawing/2014/main" id="{61F750B6-B0EE-4226-B877-B38E11A6CC4E}"/>
              </a:ext>
            </a:extLst>
          </p:cNvPr>
          <p:cNvSpPr txBox="1"/>
          <p:nvPr/>
        </p:nvSpPr>
        <p:spPr>
          <a:xfrm>
            <a:off x="5971066" y="1934174"/>
            <a:ext cx="2987677" cy="1450782"/>
          </a:xfrm>
          <a:prstGeom prst="rect">
            <a:avLst/>
          </a:prstGeom>
          <a:noFill/>
        </p:spPr>
        <p:txBody>
          <a:bodyPr wrap="none" rtlCol="0">
            <a:spAutoFit/>
          </a:bodyPr>
          <a:lstStyle/>
          <a:p>
            <a:pPr>
              <a:lnSpc>
                <a:spcPct val="80000"/>
              </a:lnSpc>
              <a:spcAft>
                <a:spcPts val="450"/>
              </a:spcAft>
            </a:pPr>
            <a:r>
              <a:rPr lang="ru-RU" sz="1200" b="1" dirty="0">
                <a:solidFill>
                  <a:schemeClr val="accent6"/>
                </a:solidFill>
                <a:latin typeface="+mj-lt"/>
              </a:rPr>
              <a:t>Проблематика</a:t>
            </a:r>
          </a:p>
          <a:p>
            <a:pPr marL="135731" indent="-135731">
              <a:lnSpc>
                <a:spcPct val="80000"/>
              </a:lnSpc>
              <a:spcAft>
                <a:spcPts val="450"/>
              </a:spcAft>
              <a:buFont typeface="Arial" panose="020B0604020202020204" pitchFamily="34" charset="0"/>
              <a:buChar char="•"/>
            </a:pPr>
            <a:r>
              <a:rPr lang="ru-RU" sz="1200" dirty="0">
                <a:solidFill>
                  <a:schemeClr val="bg1"/>
                </a:solidFill>
                <a:latin typeface="+mj-lt"/>
              </a:rPr>
              <a:t>Ошибки на этапе классификации</a:t>
            </a:r>
          </a:p>
          <a:p>
            <a:pPr marL="135731" indent="-135731">
              <a:lnSpc>
                <a:spcPct val="80000"/>
              </a:lnSpc>
              <a:spcAft>
                <a:spcPts val="450"/>
              </a:spcAft>
              <a:buFont typeface="Arial" panose="020B0604020202020204" pitchFamily="34" charset="0"/>
              <a:buChar char="•"/>
            </a:pPr>
            <a:r>
              <a:rPr lang="ru-RU" sz="1200" dirty="0">
                <a:solidFill>
                  <a:schemeClr val="bg1"/>
                </a:solidFill>
                <a:latin typeface="+mj-lt"/>
              </a:rPr>
              <a:t>Медленный ручной разбор</a:t>
            </a:r>
          </a:p>
          <a:p>
            <a:pPr marL="135731" indent="-135731">
              <a:lnSpc>
                <a:spcPct val="80000"/>
              </a:lnSpc>
              <a:spcAft>
                <a:spcPts val="450"/>
              </a:spcAft>
              <a:buFont typeface="Arial" panose="020B0604020202020204" pitchFamily="34" charset="0"/>
              <a:buChar char="•"/>
            </a:pPr>
            <a:r>
              <a:rPr lang="ru-RU" sz="1200" dirty="0">
                <a:solidFill>
                  <a:schemeClr val="bg1"/>
                </a:solidFill>
                <a:latin typeface="+mj-lt"/>
              </a:rPr>
              <a:t>Аудитор дублирует работу 1-й линии</a:t>
            </a:r>
          </a:p>
          <a:p>
            <a:pPr marL="135731" indent="-135731">
              <a:lnSpc>
                <a:spcPct val="80000"/>
              </a:lnSpc>
              <a:spcAft>
                <a:spcPts val="450"/>
              </a:spcAft>
              <a:buFont typeface="Arial" panose="020B0604020202020204" pitchFamily="34" charset="0"/>
              <a:buChar char="•"/>
            </a:pPr>
            <a:r>
              <a:rPr lang="ru-RU" sz="1200" dirty="0">
                <a:solidFill>
                  <a:schemeClr val="bg1"/>
                </a:solidFill>
                <a:latin typeface="+mj-lt"/>
              </a:rPr>
              <a:t>Меняется классификатор – надо обучать </a:t>
            </a:r>
            <a:br>
              <a:rPr lang="ru-RU" sz="1200" dirty="0">
                <a:solidFill>
                  <a:schemeClr val="bg1"/>
                </a:solidFill>
                <a:latin typeface="+mj-lt"/>
              </a:rPr>
            </a:br>
            <a:r>
              <a:rPr lang="ru-RU" sz="1200" dirty="0">
                <a:solidFill>
                  <a:schemeClr val="bg1"/>
                </a:solidFill>
                <a:latin typeface="+mj-lt"/>
              </a:rPr>
              <a:t>сотрудников 1-й линии</a:t>
            </a:r>
          </a:p>
          <a:p>
            <a:pPr marL="135731" indent="-135731">
              <a:lnSpc>
                <a:spcPct val="80000"/>
              </a:lnSpc>
              <a:spcAft>
                <a:spcPts val="450"/>
              </a:spcAft>
              <a:buFont typeface="Arial" panose="020B0604020202020204" pitchFamily="34" charset="0"/>
              <a:buChar char="•"/>
            </a:pPr>
            <a:r>
              <a:rPr lang="ru-RU" sz="1200" dirty="0">
                <a:solidFill>
                  <a:schemeClr val="bg1"/>
                </a:solidFill>
                <a:latin typeface="+mj-lt"/>
              </a:rPr>
              <a:t>Классификатор не всегда есть</a:t>
            </a:r>
          </a:p>
        </p:txBody>
      </p:sp>
      <p:sp>
        <p:nvSpPr>
          <p:cNvPr id="4" name="TextBox 3">
            <a:extLst>
              <a:ext uri="{FF2B5EF4-FFF2-40B4-BE49-F238E27FC236}">
                <a16:creationId xmlns:a16="http://schemas.microsoft.com/office/drawing/2014/main" id="{688578AC-CD2F-4EFC-95A6-91D884B09F48}"/>
              </a:ext>
            </a:extLst>
          </p:cNvPr>
          <p:cNvSpPr txBox="1"/>
          <p:nvPr/>
        </p:nvSpPr>
        <p:spPr>
          <a:xfrm>
            <a:off x="1988342" y="1803425"/>
            <a:ext cx="755336" cy="230832"/>
          </a:xfrm>
          <a:prstGeom prst="rect">
            <a:avLst/>
          </a:prstGeom>
          <a:solidFill>
            <a:schemeClr val="tx2"/>
          </a:solidFill>
        </p:spPr>
        <p:txBody>
          <a:bodyPr wrap="none" rtlCol="0">
            <a:spAutoFit/>
          </a:bodyPr>
          <a:lstStyle/>
          <a:p>
            <a:pPr algn="ctr"/>
            <a:r>
              <a:rPr lang="ru-RU" sz="900" dirty="0">
                <a:solidFill>
                  <a:schemeClr val="bg1"/>
                </a:solidFill>
                <a:latin typeface="+mj-lt"/>
              </a:rPr>
              <a:t>Обращение</a:t>
            </a:r>
          </a:p>
        </p:txBody>
      </p:sp>
      <p:sp>
        <p:nvSpPr>
          <p:cNvPr id="44" name="TextBox 43">
            <a:extLst>
              <a:ext uri="{FF2B5EF4-FFF2-40B4-BE49-F238E27FC236}">
                <a16:creationId xmlns:a16="http://schemas.microsoft.com/office/drawing/2014/main" id="{D5D267AD-0C7A-4224-BFCB-208314BF0EB2}"/>
              </a:ext>
            </a:extLst>
          </p:cNvPr>
          <p:cNvSpPr txBox="1"/>
          <p:nvPr/>
        </p:nvSpPr>
        <p:spPr>
          <a:xfrm>
            <a:off x="2643573" y="2771213"/>
            <a:ext cx="755336" cy="230832"/>
          </a:xfrm>
          <a:prstGeom prst="rect">
            <a:avLst/>
          </a:prstGeom>
          <a:solidFill>
            <a:schemeClr val="tx2"/>
          </a:solidFill>
        </p:spPr>
        <p:txBody>
          <a:bodyPr wrap="none" rtlCol="0">
            <a:spAutoFit/>
          </a:bodyPr>
          <a:lstStyle/>
          <a:p>
            <a:pPr algn="ctr"/>
            <a:r>
              <a:rPr lang="ru-RU" sz="900" dirty="0">
                <a:solidFill>
                  <a:schemeClr val="bg1"/>
                </a:solidFill>
                <a:latin typeface="+mj-lt"/>
              </a:rPr>
              <a:t>Обращение</a:t>
            </a:r>
          </a:p>
        </p:txBody>
      </p:sp>
      <p:sp>
        <p:nvSpPr>
          <p:cNvPr id="46" name="TextBox 45">
            <a:extLst>
              <a:ext uri="{FF2B5EF4-FFF2-40B4-BE49-F238E27FC236}">
                <a16:creationId xmlns:a16="http://schemas.microsoft.com/office/drawing/2014/main" id="{6C208F9D-DC4B-488B-B77A-AAB34D7D7627}"/>
              </a:ext>
            </a:extLst>
          </p:cNvPr>
          <p:cNvSpPr txBox="1"/>
          <p:nvPr/>
        </p:nvSpPr>
        <p:spPr>
          <a:xfrm>
            <a:off x="4852091" y="2292890"/>
            <a:ext cx="461986" cy="230832"/>
          </a:xfrm>
          <a:prstGeom prst="rect">
            <a:avLst/>
          </a:prstGeom>
          <a:solidFill>
            <a:schemeClr val="tx2"/>
          </a:solidFill>
        </p:spPr>
        <p:txBody>
          <a:bodyPr wrap="none" rtlCol="0">
            <a:spAutoFit/>
          </a:bodyPr>
          <a:lstStyle/>
          <a:p>
            <a:pPr algn="ctr"/>
            <a:r>
              <a:rPr lang="ru-RU" sz="900" dirty="0">
                <a:solidFill>
                  <a:schemeClr val="bg1"/>
                </a:solidFill>
                <a:latin typeface="+mj-lt"/>
              </a:rPr>
              <a:t>Ответ</a:t>
            </a:r>
          </a:p>
        </p:txBody>
      </p:sp>
      <p:sp>
        <p:nvSpPr>
          <p:cNvPr id="50" name="TextBox 49">
            <a:extLst>
              <a:ext uri="{FF2B5EF4-FFF2-40B4-BE49-F238E27FC236}">
                <a16:creationId xmlns:a16="http://schemas.microsoft.com/office/drawing/2014/main" id="{70ED4E73-5A4C-45C7-8F15-C37BB83C564C}"/>
              </a:ext>
            </a:extLst>
          </p:cNvPr>
          <p:cNvSpPr txBox="1"/>
          <p:nvPr/>
        </p:nvSpPr>
        <p:spPr>
          <a:xfrm>
            <a:off x="3484803" y="3714578"/>
            <a:ext cx="1257075" cy="230832"/>
          </a:xfrm>
          <a:prstGeom prst="rect">
            <a:avLst/>
          </a:prstGeom>
          <a:solidFill>
            <a:schemeClr val="tx2"/>
          </a:solidFill>
        </p:spPr>
        <p:txBody>
          <a:bodyPr wrap="none" rtlCol="0">
            <a:spAutoFit/>
          </a:bodyPr>
          <a:lstStyle/>
          <a:p>
            <a:pPr algn="ctr"/>
            <a:r>
              <a:rPr lang="ru-RU" sz="900" dirty="0">
                <a:solidFill>
                  <a:schemeClr val="bg1"/>
                </a:solidFill>
                <a:latin typeface="+mj-lt"/>
              </a:rPr>
              <a:t>Новый классификатор</a:t>
            </a:r>
          </a:p>
        </p:txBody>
      </p:sp>
    </p:spTree>
    <p:extLst>
      <p:ext uri="{BB962C8B-B14F-4D97-AF65-F5344CB8AC3E}">
        <p14:creationId xmlns:p14="http://schemas.microsoft.com/office/powerpoint/2010/main" val="332689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5901-CEB5-4E7E-8D4E-6E850EDA8812}"/>
              </a:ext>
            </a:extLst>
          </p:cNvPr>
          <p:cNvSpPr>
            <a:spLocks noGrp="1"/>
          </p:cNvSpPr>
          <p:nvPr>
            <p:ph type="title"/>
          </p:nvPr>
        </p:nvSpPr>
        <p:spPr/>
        <p:txBody>
          <a:bodyPr>
            <a:noAutofit/>
          </a:bodyPr>
          <a:lstStyle/>
          <a:p>
            <a:r>
              <a:rPr lang="ru-RU" sz="2400" dirty="0"/>
              <a:t>Первый этап оптимизации – автоматическая классификация и маршрутизация обращений</a:t>
            </a:r>
          </a:p>
        </p:txBody>
      </p:sp>
      <p:sp>
        <p:nvSpPr>
          <p:cNvPr id="3" name="Rectangle: Rounded Corners 2">
            <a:extLst>
              <a:ext uri="{FF2B5EF4-FFF2-40B4-BE49-F238E27FC236}">
                <a16:creationId xmlns:a16="http://schemas.microsoft.com/office/drawing/2014/main" id="{4F971934-B5ED-4298-8F78-836DD594F5E7}"/>
              </a:ext>
            </a:extLst>
          </p:cNvPr>
          <p:cNvSpPr/>
          <p:nvPr/>
        </p:nvSpPr>
        <p:spPr>
          <a:xfrm>
            <a:off x="1758587" y="1239951"/>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Создает </a:t>
            </a:r>
            <a:r>
              <a:rPr lang="ru-RU" sz="1200" kern="0" dirty="0" err="1">
                <a:solidFill>
                  <a:srgbClr val="FFFFFF"/>
                </a:solidFill>
                <a:latin typeface="Calibri Light"/>
              </a:rPr>
              <a:t>тикет</a:t>
            </a:r>
            <a:endParaRPr lang="ru-RU" sz="1200" kern="0" dirty="0">
              <a:solidFill>
                <a:srgbClr val="FFFFFF"/>
              </a:solidFill>
              <a:latin typeface="Calibri Light"/>
            </a:endParaRPr>
          </a:p>
        </p:txBody>
      </p:sp>
      <p:sp>
        <p:nvSpPr>
          <p:cNvPr id="5" name="Rectangle: Rounded Corners 4">
            <a:extLst>
              <a:ext uri="{FF2B5EF4-FFF2-40B4-BE49-F238E27FC236}">
                <a16:creationId xmlns:a16="http://schemas.microsoft.com/office/drawing/2014/main" id="{2317B926-A364-4C74-A06D-896102F32365}"/>
              </a:ext>
            </a:extLst>
          </p:cNvPr>
          <p:cNvSpPr/>
          <p:nvPr/>
        </p:nvSpPr>
        <p:spPr>
          <a:xfrm>
            <a:off x="1758586" y="2181113"/>
            <a:ext cx="1214846" cy="457200"/>
          </a:xfrm>
          <a:prstGeom prst="roundRect">
            <a:avLst/>
          </a:prstGeom>
          <a:solidFill>
            <a:srgbClr val="FFFF99"/>
          </a:solidFill>
          <a:ln w="9525" cap="flat" cmpd="sng" algn="ctr">
            <a:solidFill>
              <a:srgbClr val="FFFF99"/>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000000"/>
                </a:solidFill>
                <a:latin typeface="Calibri Light"/>
              </a:rPr>
              <a:t>Автоматическая классификация</a:t>
            </a:r>
          </a:p>
        </p:txBody>
      </p:sp>
      <p:sp>
        <p:nvSpPr>
          <p:cNvPr id="6" name="Rectangle: Rounded Corners 5">
            <a:extLst>
              <a:ext uri="{FF2B5EF4-FFF2-40B4-BE49-F238E27FC236}">
                <a16:creationId xmlns:a16="http://schemas.microsoft.com/office/drawing/2014/main" id="{39E30621-EF20-45EF-A6A3-30CEFE93A8AA}"/>
              </a:ext>
            </a:extLst>
          </p:cNvPr>
          <p:cNvSpPr/>
          <p:nvPr/>
        </p:nvSpPr>
        <p:spPr>
          <a:xfrm>
            <a:off x="3117124" y="2178844"/>
            <a:ext cx="1214846" cy="457200"/>
          </a:xfrm>
          <a:prstGeom prst="roundRect">
            <a:avLst/>
          </a:prstGeom>
          <a:solidFill>
            <a:srgbClr val="FFFF99"/>
          </a:solidFill>
          <a:ln w="9525" cap="flat" cmpd="sng" algn="ctr">
            <a:solidFill>
              <a:srgbClr val="FFFF99"/>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000000"/>
                </a:solidFill>
                <a:latin typeface="Calibri Light"/>
              </a:rPr>
              <a:t>Автоматическая маршрутизация</a:t>
            </a:r>
          </a:p>
        </p:txBody>
      </p:sp>
      <p:sp>
        <p:nvSpPr>
          <p:cNvPr id="8" name="Rectangle: Rounded Corners 7">
            <a:extLst>
              <a:ext uri="{FF2B5EF4-FFF2-40B4-BE49-F238E27FC236}">
                <a16:creationId xmlns:a16="http://schemas.microsoft.com/office/drawing/2014/main" id="{8D3F42DD-DD60-4D22-8C93-A5519F8CE424}"/>
              </a:ext>
            </a:extLst>
          </p:cNvPr>
          <p:cNvSpPr/>
          <p:nvPr/>
        </p:nvSpPr>
        <p:spPr>
          <a:xfrm>
            <a:off x="1758586" y="3120489"/>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Разбирает </a:t>
            </a:r>
            <a:r>
              <a:rPr lang="ru-RU" sz="1200" kern="0" dirty="0" err="1">
                <a:solidFill>
                  <a:srgbClr val="FFFFFF"/>
                </a:solidFill>
                <a:latin typeface="Calibri Light"/>
              </a:rPr>
              <a:t>тикет</a:t>
            </a:r>
            <a:endParaRPr lang="ru-RU" sz="1200" kern="0" dirty="0">
              <a:solidFill>
                <a:srgbClr val="FFFFFF"/>
              </a:solidFill>
              <a:latin typeface="Calibri Light"/>
            </a:endParaRPr>
          </a:p>
        </p:txBody>
      </p:sp>
      <p:sp>
        <p:nvSpPr>
          <p:cNvPr id="9" name="Rectangle: Rounded Corners 8">
            <a:extLst>
              <a:ext uri="{FF2B5EF4-FFF2-40B4-BE49-F238E27FC236}">
                <a16:creationId xmlns:a16="http://schemas.microsoft.com/office/drawing/2014/main" id="{30AA2F4B-94AF-4094-B5D3-11E00FE7AEA6}"/>
              </a:ext>
            </a:extLst>
          </p:cNvPr>
          <p:cNvSpPr/>
          <p:nvPr/>
        </p:nvSpPr>
        <p:spPr>
          <a:xfrm>
            <a:off x="3117124" y="3120489"/>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Решает проблему</a:t>
            </a:r>
          </a:p>
        </p:txBody>
      </p:sp>
      <p:sp>
        <p:nvSpPr>
          <p:cNvPr id="10" name="Rectangle: Rounded Corners 9">
            <a:extLst>
              <a:ext uri="{FF2B5EF4-FFF2-40B4-BE49-F238E27FC236}">
                <a16:creationId xmlns:a16="http://schemas.microsoft.com/office/drawing/2014/main" id="{E8A8C861-5E1D-4335-AAC5-DD5CC6374806}"/>
              </a:ext>
            </a:extLst>
          </p:cNvPr>
          <p:cNvSpPr/>
          <p:nvPr/>
        </p:nvSpPr>
        <p:spPr>
          <a:xfrm>
            <a:off x="4475661" y="3120489"/>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Готовит ответ</a:t>
            </a:r>
          </a:p>
        </p:txBody>
      </p:sp>
      <p:sp>
        <p:nvSpPr>
          <p:cNvPr id="11" name="Rectangle: Rounded Corners 10">
            <a:extLst>
              <a:ext uri="{FF2B5EF4-FFF2-40B4-BE49-F238E27FC236}">
                <a16:creationId xmlns:a16="http://schemas.microsoft.com/office/drawing/2014/main" id="{4249BE3F-8F76-4613-9498-D0594306E474}"/>
              </a:ext>
            </a:extLst>
          </p:cNvPr>
          <p:cNvSpPr/>
          <p:nvPr/>
        </p:nvSpPr>
        <p:spPr>
          <a:xfrm>
            <a:off x="4475661" y="1239951"/>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Получает ответ</a:t>
            </a:r>
          </a:p>
        </p:txBody>
      </p:sp>
      <p:sp>
        <p:nvSpPr>
          <p:cNvPr id="13" name="Rectangle: Rounded Corners 12">
            <a:extLst>
              <a:ext uri="{FF2B5EF4-FFF2-40B4-BE49-F238E27FC236}">
                <a16:creationId xmlns:a16="http://schemas.microsoft.com/office/drawing/2014/main" id="{80A215F7-D026-4D6E-BDA4-74E697F9CA58}"/>
              </a:ext>
            </a:extLst>
          </p:cNvPr>
          <p:cNvSpPr/>
          <p:nvPr/>
        </p:nvSpPr>
        <p:spPr>
          <a:xfrm>
            <a:off x="1758587" y="4063437"/>
            <a:ext cx="1815737"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Запрашивает историю обращений</a:t>
            </a:r>
          </a:p>
        </p:txBody>
      </p:sp>
      <p:sp>
        <p:nvSpPr>
          <p:cNvPr id="15" name="Rectangle: Rounded Corners 14">
            <a:extLst>
              <a:ext uri="{FF2B5EF4-FFF2-40B4-BE49-F238E27FC236}">
                <a16:creationId xmlns:a16="http://schemas.microsoft.com/office/drawing/2014/main" id="{1CC7ED09-8866-4651-9903-D98488BA5205}"/>
              </a:ext>
            </a:extLst>
          </p:cNvPr>
          <p:cNvSpPr/>
          <p:nvPr/>
        </p:nvSpPr>
        <p:spPr>
          <a:xfrm>
            <a:off x="3718016" y="4063437"/>
            <a:ext cx="1972491"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Проверяет сроки</a:t>
            </a:r>
            <a:br>
              <a:rPr lang="ru-RU" sz="1200" kern="0" dirty="0">
                <a:solidFill>
                  <a:srgbClr val="FFFFFF"/>
                </a:solidFill>
                <a:latin typeface="Calibri Light"/>
              </a:rPr>
            </a:br>
            <a:r>
              <a:rPr lang="ru-RU" sz="1200" kern="0" dirty="0">
                <a:solidFill>
                  <a:srgbClr val="FFFFFF"/>
                </a:solidFill>
                <a:latin typeface="Calibri Light"/>
              </a:rPr>
              <a:t>и качество исполнения</a:t>
            </a:r>
          </a:p>
        </p:txBody>
      </p:sp>
      <p:sp>
        <p:nvSpPr>
          <p:cNvPr id="17" name="Rectangle: Rounded Corners 16">
            <a:extLst>
              <a:ext uri="{FF2B5EF4-FFF2-40B4-BE49-F238E27FC236}">
                <a16:creationId xmlns:a16="http://schemas.microsoft.com/office/drawing/2014/main" id="{59B8DB67-A259-4FB7-8F0E-FB308EDE0415}"/>
              </a:ext>
            </a:extLst>
          </p:cNvPr>
          <p:cNvSpPr/>
          <p:nvPr/>
        </p:nvSpPr>
        <p:spPr>
          <a:xfrm>
            <a:off x="5834199" y="4063437"/>
            <a:ext cx="2272937"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Исправляет классификатор</a:t>
            </a:r>
            <a:br>
              <a:rPr lang="ru-RU" sz="1200" kern="0" dirty="0">
                <a:solidFill>
                  <a:srgbClr val="FFFFFF"/>
                </a:solidFill>
                <a:latin typeface="Calibri Light"/>
              </a:rPr>
            </a:br>
            <a:r>
              <a:rPr lang="ru-RU" sz="1200" kern="0" dirty="0">
                <a:solidFill>
                  <a:srgbClr val="FFFFFF"/>
                </a:solidFill>
                <a:latin typeface="Calibri Light"/>
              </a:rPr>
              <a:t>при необходимости</a:t>
            </a:r>
          </a:p>
        </p:txBody>
      </p:sp>
      <p:cxnSp>
        <p:nvCxnSpPr>
          <p:cNvPr id="19" name="Straight Arrow Connector 18">
            <a:extLst>
              <a:ext uri="{FF2B5EF4-FFF2-40B4-BE49-F238E27FC236}">
                <a16:creationId xmlns:a16="http://schemas.microsoft.com/office/drawing/2014/main" id="{7B48B4AA-82CC-44F5-96A1-4D91074BB2E3}"/>
              </a:ext>
            </a:extLst>
          </p:cNvPr>
          <p:cNvCxnSpPr>
            <a:cxnSpLocks/>
            <a:stCxn id="3" idx="2"/>
            <a:endCxn id="5" idx="0"/>
          </p:cNvCxnSpPr>
          <p:nvPr/>
        </p:nvCxnSpPr>
        <p:spPr>
          <a:xfrm flipH="1">
            <a:off x="2366010" y="1697152"/>
            <a:ext cx="1" cy="48396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26FBA6F-0760-46D5-B926-5A4CCE960982}"/>
              </a:ext>
            </a:extLst>
          </p:cNvPr>
          <p:cNvCxnSpPr>
            <a:stCxn id="5" idx="3"/>
            <a:endCxn id="6" idx="1"/>
          </p:cNvCxnSpPr>
          <p:nvPr/>
        </p:nvCxnSpPr>
        <p:spPr>
          <a:xfrm flipV="1">
            <a:off x="2973432" y="2407444"/>
            <a:ext cx="143692" cy="2270"/>
          </a:xfrm>
          <a:prstGeom prst="straightConnector1">
            <a:avLst/>
          </a:prstGeom>
          <a:ln>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F6741C8-12C9-486B-8A50-3858E31BB461}"/>
              </a:ext>
            </a:extLst>
          </p:cNvPr>
          <p:cNvCxnSpPr>
            <a:cxnSpLocks/>
            <a:stCxn id="6" idx="2"/>
            <a:endCxn id="8" idx="0"/>
          </p:cNvCxnSpPr>
          <p:nvPr/>
        </p:nvCxnSpPr>
        <p:spPr>
          <a:xfrm rot="5400000">
            <a:off x="2803057" y="2198998"/>
            <a:ext cx="484445" cy="1358537"/>
          </a:xfrm>
          <a:prstGeom prst="bentConnector3">
            <a:avLst/>
          </a:prstGeom>
          <a:ln>
            <a:solidFill>
              <a:srgbClr val="FFFF99"/>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A0311F-5E05-4345-8F05-BC0397AB2286}"/>
              </a:ext>
            </a:extLst>
          </p:cNvPr>
          <p:cNvCxnSpPr>
            <a:stCxn id="8" idx="3"/>
            <a:endCxn id="9" idx="1"/>
          </p:cNvCxnSpPr>
          <p:nvPr/>
        </p:nvCxnSpPr>
        <p:spPr>
          <a:xfrm>
            <a:off x="2973432" y="3349089"/>
            <a:ext cx="143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5B440FD-8B66-4357-AE0F-75D21A3EDE70}"/>
              </a:ext>
            </a:extLst>
          </p:cNvPr>
          <p:cNvCxnSpPr>
            <a:stCxn id="9" idx="3"/>
            <a:endCxn id="10" idx="1"/>
          </p:cNvCxnSpPr>
          <p:nvPr/>
        </p:nvCxnSpPr>
        <p:spPr>
          <a:xfrm>
            <a:off x="4331970" y="3349089"/>
            <a:ext cx="143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D770750-1458-4F28-8552-75E93569282C}"/>
              </a:ext>
            </a:extLst>
          </p:cNvPr>
          <p:cNvCxnSpPr>
            <a:stCxn id="10" idx="0"/>
            <a:endCxn id="11" idx="2"/>
          </p:cNvCxnSpPr>
          <p:nvPr/>
        </p:nvCxnSpPr>
        <p:spPr>
          <a:xfrm flipV="1">
            <a:off x="5083084" y="1697151"/>
            <a:ext cx="0" cy="142333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B0224B7-55F4-4FB7-9605-5EB013176A6C}"/>
              </a:ext>
            </a:extLst>
          </p:cNvPr>
          <p:cNvCxnSpPr>
            <a:stCxn id="13" idx="3"/>
            <a:endCxn id="15" idx="1"/>
          </p:cNvCxnSpPr>
          <p:nvPr/>
        </p:nvCxnSpPr>
        <p:spPr>
          <a:xfrm>
            <a:off x="3574324" y="4292037"/>
            <a:ext cx="1436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9B5C1E-093E-4960-A9B3-2A880852A5A2}"/>
              </a:ext>
            </a:extLst>
          </p:cNvPr>
          <p:cNvCxnSpPr>
            <a:stCxn id="15" idx="3"/>
            <a:endCxn id="17" idx="1"/>
          </p:cNvCxnSpPr>
          <p:nvPr/>
        </p:nvCxnSpPr>
        <p:spPr>
          <a:xfrm>
            <a:off x="5690508" y="4292037"/>
            <a:ext cx="143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BE77E6F4-CDA6-4AA1-B709-11106FC00107}"/>
              </a:ext>
            </a:extLst>
          </p:cNvPr>
          <p:cNvSpPr/>
          <p:nvPr/>
        </p:nvSpPr>
        <p:spPr>
          <a:xfrm>
            <a:off x="1281919" y="1333381"/>
            <a:ext cx="270341" cy="27034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p>
        </p:txBody>
      </p:sp>
      <p:sp>
        <p:nvSpPr>
          <p:cNvPr id="41" name="Oval 40">
            <a:extLst>
              <a:ext uri="{FF2B5EF4-FFF2-40B4-BE49-F238E27FC236}">
                <a16:creationId xmlns:a16="http://schemas.microsoft.com/office/drawing/2014/main" id="{AC5A6D4E-EE58-4E92-8D2C-0AEDD031A7FA}"/>
              </a:ext>
            </a:extLst>
          </p:cNvPr>
          <p:cNvSpPr/>
          <p:nvPr/>
        </p:nvSpPr>
        <p:spPr>
          <a:xfrm>
            <a:off x="5913391" y="1333381"/>
            <a:ext cx="270341" cy="270341"/>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p>
        </p:txBody>
      </p:sp>
      <p:sp>
        <p:nvSpPr>
          <p:cNvPr id="42" name="Oval 41">
            <a:extLst>
              <a:ext uri="{FF2B5EF4-FFF2-40B4-BE49-F238E27FC236}">
                <a16:creationId xmlns:a16="http://schemas.microsoft.com/office/drawing/2014/main" id="{D30AFEE6-3520-4E9C-9FA4-0CDD6DE1E231}"/>
              </a:ext>
            </a:extLst>
          </p:cNvPr>
          <p:cNvSpPr/>
          <p:nvPr/>
        </p:nvSpPr>
        <p:spPr>
          <a:xfrm>
            <a:off x="1281919" y="4156867"/>
            <a:ext cx="270341" cy="27034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p>
        </p:txBody>
      </p:sp>
      <p:sp>
        <p:nvSpPr>
          <p:cNvPr id="43" name="Oval 42">
            <a:extLst>
              <a:ext uri="{FF2B5EF4-FFF2-40B4-BE49-F238E27FC236}">
                <a16:creationId xmlns:a16="http://schemas.microsoft.com/office/drawing/2014/main" id="{A388E17E-AE7B-4AFE-9251-10895DF0181F}"/>
              </a:ext>
            </a:extLst>
          </p:cNvPr>
          <p:cNvSpPr/>
          <p:nvPr/>
        </p:nvSpPr>
        <p:spPr>
          <a:xfrm>
            <a:off x="8329204" y="4156867"/>
            <a:ext cx="270341" cy="270341"/>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p>
        </p:txBody>
      </p:sp>
      <p:cxnSp>
        <p:nvCxnSpPr>
          <p:cNvPr id="45" name="Straight Arrow Connector 44">
            <a:extLst>
              <a:ext uri="{FF2B5EF4-FFF2-40B4-BE49-F238E27FC236}">
                <a16:creationId xmlns:a16="http://schemas.microsoft.com/office/drawing/2014/main" id="{DA295853-636A-4FBC-8E22-1AA85576B1B1}"/>
              </a:ext>
            </a:extLst>
          </p:cNvPr>
          <p:cNvCxnSpPr>
            <a:stCxn id="40" idx="6"/>
            <a:endCxn id="3" idx="1"/>
          </p:cNvCxnSpPr>
          <p:nvPr/>
        </p:nvCxnSpPr>
        <p:spPr>
          <a:xfrm>
            <a:off x="1552261" y="1468551"/>
            <a:ext cx="206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5D0B9EE-44C0-4388-996F-9ADFE1D87C18}"/>
              </a:ext>
            </a:extLst>
          </p:cNvPr>
          <p:cNvCxnSpPr>
            <a:stCxn id="11" idx="3"/>
            <a:endCxn id="41" idx="2"/>
          </p:cNvCxnSpPr>
          <p:nvPr/>
        </p:nvCxnSpPr>
        <p:spPr>
          <a:xfrm>
            <a:off x="5690507" y="1468551"/>
            <a:ext cx="2228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87E1B81-C533-4DFD-824E-A7C031403003}"/>
              </a:ext>
            </a:extLst>
          </p:cNvPr>
          <p:cNvCxnSpPr>
            <a:stCxn id="42" idx="6"/>
            <a:endCxn id="13" idx="1"/>
          </p:cNvCxnSpPr>
          <p:nvPr/>
        </p:nvCxnSpPr>
        <p:spPr>
          <a:xfrm>
            <a:off x="1552260" y="4292037"/>
            <a:ext cx="206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56F6A28-FAB8-4AE6-B1B8-70B5F59C119F}"/>
              </a:ext>
            </a:extLst>
          </p:cNvPr>
          <p:cNvCxnSpPr>
            <a:stCxn id="17" idx="3"/>
            <a:endCxn id="43" idx="2"/>
          </p:cNvCxnSpPr>
          <p:nvPr/>
        </p:nvCxnSpPr>
        <p:spPr>
          <a:xfrm>
            <a:off x="8107136" y="4292037"/>
            <a:ext cx="2220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035CAB19-B75A-4421-8835-97AD2ACCF67B}"/>
              </a:ext>
            </a:extLst>
          </p:cNvPr>
          <p:cNvCxnSpPr>
            <a:stCxn id="17" idx="0"/>
            <a:endCxn id="5" idx="1"/>
          </p:cNvCxnSpPr>
          <p:nvPr/>
        </p:nvCxnSpPr>
        <p:spPr>
          <a:xfrm rot="16200000" flipV="1">
            <a:off x="3537766" y="630535"/>
            <a:ext cx="1653724" cy="5212081"/>
          </a:xfrm>
          <a:prstGeom prst="bentConnector4">
            <a:avLst>
              <a:gd name="adj1" fmla="val 14145"/>
              <a:gd name="adj2" fmla="val 106030"/>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59" name="&quot;Not Allowed&quot; Symbol 58">
            <a:extLst>
              <a:ext uri="{FF2B5EF4-FFF2-40B4-BE49-F238E27FC236}">
                <a16:creationId xmlns:a16="http://schemas.microsoft.com/office/drawing/2014/main" id="{3D8C71F5-747B-42C3-8A5C-28FAF2983D8D}"/>
              </a:ext>
            </a:extLst>
          </p:cNvPr>
          <p:cNvSpPr/>
          <p:nvPr/>
        </p:nvSpPr>
        <p:spPr>
          <a:xfrm>
            <a:off x="1497353" y="2988891"/>
            <a:ext cx="235083" cy="235495"/>
          </a:xfrm>
          <a:prstGeom prst="noSmoking">
            <a:avLst>
              <a:gd name="adj" fmla="val 1226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60" name="&quot;Not Allowed&quot; Symbol 59">
            <a:extLst>
              <a:ext uri="{FF2B5EF4-FFF2-40B4-BE49-F238E27FC236}">
                <a16:creationId xmlns:a16="http://schemas.microsoft.com/office/drawing/2014/main" id="{60D542E8-8A23-48BF-8BA3-0D05D9CF0117}"/>
              </a:ext>
            </a:extLst>
          </p:cNvPr>
          <p:cNvSpPr/>
          <p:nvPr/>
        </p:nvSpPr>
        <p:spPr>
          <a:xfrm>
            <a:off x="8067972" y="3856818"/>
            <a:ext cx="235083" cy="235495"/>
          </a:xfrm>
          <a:prstGeom prst="noSmoking">
            <a:avLst>
              <a:gd name="adj" fmla="val 1226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63" name="TextBox 62">
            <a:extLst>
              <a:ext uri="{FF2B5EF4-FFF2-40B4-BE49-F238E27FC236}">
                <a16:creationId xmlns:a16="http://schemas.microsoft.com/office/drawing/2014/main" id="{344BF6FD-D5B2-4CE9-8F6A-94707B16A6A9}"/>
              </a:ext>
            </a:extLst>
          </p:cNvPr>
          <p:cNvSpPr txBox="1"/>
          <p:nvPr/>
        </p:nvSpPr>
        <p:spPr>
          <a:xfrm>
            <a:off x="234390" y="1333381"/>
            <a:ext cx="918841" cy="279307"/>
          </a:xfrm>
          <a:prstGeom prst="rect">
            <a:avLst/>
          </a:prstGeom>
          <a:noFill/>
        </p:spPr>
        <p:txBody>
          <a:bodyPr wrap="none" rtlCol="0">
            <a:spAutoFit/>
          </a:bodyPr>
          <a:lstStyle/>
          <a:p>
            <a:pPr algn="l">
              <a:lnSpc>
                <a:spcPct val="90000"/>
              </a:lnSpc>
            </a:pPr>
            <a:r>
              <a:rPr lang="ru-RU" sz="1350" dirty="0">
                <a:solidFill>
                  <a:schemeClr val="bg1"/>
                </a:solidFill>
                <a:latin typeface="+mj-lt"/>
              </a:rPr>
              <a:t>Заявитель</a:t>
            </a:r>
          </a:p>
        </p:txBody>
      </p:sp>
      <p:sp>
        <p:nvSpPr>
          <p:cNvPr id="64" name="TextBox 63">
            <a:extLst>
              <a:ext uri="{FF2B5EF4-FFF2-40B4-BE49-F238E27FC236}">
                <a16:creationId xmlns:a16="http://schemas.microsoft.com/office/drawing/2014/main" id="{DDDD7CF4-8658-460E-89BB-42E9433807E1}"/>
              </a:ext>
            </a:extLst>
          </p:cNvPr>
          <p:cNvSpPr txBox="1"/>
          <p:nvPr/>
        </p:nvSpPr>
        <p:spPr>
          <a:xfrm>
            <a:off x="234390" y="2165070"/>
            <a:ext cx="1010213" cy="466281"/>
          </a:xfrm>
          <a:prstGeom prst="rect">
            <a:avLst/>
          </a:prstGeom>
          <a:noFill/>
        </p:spPr>
        <p:txBody>
          <a:bodyPr wrap="none" rtlCol="0">
            <a:spAutoFit/>
          </a:bodyPr>
          <a:lstStyle/>
          <a:p>
            <a:pPr algn="l">
              <a:lnSpc>
                <a:spcPct val="90000"/>
              </a:lnSpc>
            </a:pPr>
            <a:r>
              <a:rPr lang="ru-RU" sz="1350" dirty="0">
                <a:solidFill>
                  <a:schemeClr val="bg1"/>
                </a:solidFill>
                <a:latin typeface="+mj-lt"/>
              </a:rPr>
              <a:t>1-я линия</a:t>
            </a:r>
            <a:br>
              <a:rPr lang="ru-RU" sz="1350" dirty="0">
                <a:solidFill>
                  <a:schemeClr val="bg1"/>
                </a:solidFill>
                <a:latin typeface="+mj-lt"/>
              </a:rPr>
            </a:br>
            <a:r>
              <a:rPr lang="ru-RU" sz="1350" dirty="0">
                <a:solidFill>
                  <a:schemeClr val="bg1"/>
                </a:solidFill>
                <a:latin typeface="+mj-lt"/>
              </a:rPr>
              <a:t>поддержки</a:t>
            </a:r>
          </a:p>
        </p:txBody>
      </p:sp>
      <p:sp>
        <p:nvSpPr>
          <p:cNvPr id="65" name="TextBox 64">
            <a:extLst>
              <a:ext uri="{FF2B5EF4-FFF2-40B4-BE49-F238E27FC236}">
                <a16:creationId xmlns:a16="http://schemas.microsoft.com/office/drawing/2014/main" id="{B57650BA-450E-47BB-A19F-EF493DE57E98}"/>
              </a:ext>
            </a:extLst>
          </p:cNvPr>
          <p:cNvSpPr txBox="1"/>
          <p:nvPr/>
        </p:nvSpPr>
        <p:spPr>
          <a:xfrm>
            <a:off x="234390" y="3106638"/>
            <a:ext cx="1010213" cy="466281"/>
          </a:xfrm>
          <a:prstGeom prst="rect">
            <a:avLst/>
          </a:prstGeom>
          <a:noFill/>
        </p:spPr>
        <p:txBody>
          <a:bodyPr wrap="none" rtlCol="0">
            <a:spAutoFit/>
          </a:bodyPr>
          <a:lstStyle/>
          <a:p>
            <a:pPr algn="l">
              <a:lnSpc>
                <a:spcPct val="90000"/>
              </a:lnSpc>
            </a:pPr>
            <a:r>
              <a:rPr lang="ru-RU" sz="1350" dirty="0">
                <a:solidFill>
                  <a:schemeClr val="bg1"/>
                </a:solidFill>
                <a:latin typeface="+mj-lt"/>
              </a:rPr>
              <a:t>2-я линия</a:t>
            </a:r>
            <a:br>
              <a:rPr lang="ru-RU" sz="1350" dirty="0">
                <a:solidFill>
                  <a:schemeClr val="bg1"/>
                </a:solidFill>
                <a:latin typeface="+mj-lt"/>
              </a:rPr>
            </a:br>
            <a:r>
              <a:rPr lang="ru-RU" sz="1350" dirty="0">
                <a:solidFill>
                  <a:schemeClr val="bg1"/>
                </a:solidFill>
                <a:latin typeface="+mj-lt"/>
              </a:rPr>
              <a:t>поддержки</a:t>
            </a:r>
          </a:p>
        </p:txBody>
      </p:sp>
      <p:sp>
        <p:nvSpPr>
          <p:cNvPr id="66" name="TextBox 65">
            <a:extLst>
              <a:ext uri="{FF2B5EF4-FFF2-40B4-BE49-F238E27FC236}">
                <a16:creationId xmlns:a16="http://schemas.microsoft.com/office/drawing/2014/main" id="{A20C35F3-C195-44E7-86FA-B7034FBFFF60}"/>
              </a:ext>
            </a:extLst>
          </p:cNvPr>
          <p:cNvSpPr txBox="1"/>
          <p:nvPr/>
        </p:nvSpPr>
        <p:spPr>
          <a:xfrm>
            <a:off x="234390" y="4063437"/>
            <a:ext cx="857927" cy="466281"/>
          </a:xfrm>
          <a:prstGeom prst="rect">
            <a:avLst/>
          </a:prstGeom>
          <a:noFill/>
        </p:spPr>
        <p:txBody>
          <a:bodyPr wrap="none" rtlCol="0">
            <a:spAutoFit/>
          </a:bodyPr>
          <a:lstStyle/>
          <a:p>
            <a:pPr algn="l">
              <a:lnSpc>
                <a:spcPct val="90000"/>
              </a:lnSpc>
            </a:pPr>
            <a:r>
              <a:rPr lang="ru-RU" sz="1350" dirty="0">
                <a:solidFill>
                  <a:schemeClr val="bg1"/>
                </a:solidFill>
                <a:latin typeface="+mj-lt"/>
              </a:rPr>
              <a:t>Аудитор</a:t>
            </a:r>
            <a:br>
              <a:rPr lang="ru-RU" sz="1350" dirty="0">
                <a:solidFill>
                  <a:schemeClr val="bg1"/>
                </a:solidFill>
                <a:latin typeface="+mj-lt"/>
              </a:rPr>
            </a:br>
            <a:r>
              <a:rPr lang="ru-RU" sz="1350" dirty="0">
                <a:solidFill>
                  <a:schemeClr val="bg1"/>
                </a:solidFill>
                <a:latin typeface="+mj-lt"/>
              </a:rPr>
              <a:t>процесса</a:t>
            </a:r>
          </a:p>
        </p:txBody>
      </p:sp>
      <p:grpSp>
        <p:nvGrpSpPr>
          <p:cNvPr id="38" name="Group 37">
            <a:extLst>
              <a:ext uri="{FF2B5EF4-FFF2-40B4-BE49-F238E27FC236}">
                <a16:creationId xmlns:a16="http://schemas.microsoft.com/office/drawing/2014/main" id="{DEE2ED11-70C1-4606-9E11-E46B25023EA6}"/>
              </a:ext>
            </a:extLst>
          </p:cNvPr>
          <p:cNvGrpSpPr/>
          <p:nvPr/>
        </p:nvGrpSpPr>
        <p:grpSpPr>
          <a:xfrm>
            <a:off x="1497353" y="1985536"/>
            <a:ext cx="222885" cy="271661"/>
            <a:chOff x="6681935" y="1394889"/>
            <a:chExt cx="188850" cy="248385"/>
          </a:xfrm>
          <a:solidFill>
            <a:schemeClr val="accent3"/>
          </a:solidFill>
        </p:grpSpPr>
        <p:sp>
          <p:nvSpPr>
            <p:cNvPr id="44" name="Rectangle 43">
              <a:extLst>
                <a:ext uri="{FF2B5EF4-FFF2-40B4-BE49-F238E27FC236}">
                  <a16:creationId xmlns:a16="http://schemas.microsoft.com/office/drawing/2014/main" id="{7DB510BF-BB2B-42BF-91E8-65B1B7B4E323}"/>
                </a:ext>
              </a:extLst>
            </p:cNvPr>
            <p:cNvSpPr/>
            <p:nvPr/>
          </p:nvSpPr>
          <p:spPr>
            <a:xfrm rot="2168803">
              <a:off x="6825066" y="1394889"/>
              <a:ext cx="45719" cy="2483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
          <p:nvSpPr>
            <p:cNvPr id="46" name="Rectangle 45">
              <a:extLst>
                <a:ext uri="{FF2B5EF4-FFF2-40B4-BE49-F238E27FC236}">
                  <a16:creationId xmlns:a16="http://schemas.microsoft.com/office/drawing/2014/main" id="{1C39C6E1-1302-408B-B7B0-E8E2D3BF5D60}"/>
                </a:ext>
              </a:extLst>
            </p:cNvPr>
            <p:cNvSpPr/>
            <p:nvPr/>
          </p:nvSpPr>
          <p:spPr>
            <a:xfrm rot="18372455">
              <a:off x="6726208" y="1510051"/>
              <a:ext cx="45719" cy="1342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grpSp>
      <p:sp>
        <p:nvSpPr>
          <p:cNvPr id="48" name="TextBox 47">
            <a:extLst>
              <a:ext uri="{FF2B5EF4-FFF2-40B4-BE49-F238E27FC236}">
                <a16:creationId xmlns:a16="http://schemas.microsoft.com/office/drawing/2014/main" id="{A8E77419-572F-4AE5-8D74-ED4CB1432CC6}"/>
              </a:ext>
            </a:extLst>
          </p:cNvPr>
          <p:cNvSpPr txBox="1"/>
          <p:nvPr/>
        </p:nvSpPr>
        <p:spPr>
          <a:xfrm>
            <a:off x="5632896" y="1982512"/>
            <a:ext cx="3010119" cy="1027076"/>
          </a:xfrm>
          <a:prstGeom prst="rect">
            <a:avLst/>
          </a:prstGeom>
          <a:noFill/>
        </p:spPr>
        <p:txBody>
          <a:bodyPr wrap="none" rtlCol="0">
            <a:spAutoFit/>
          </a:bodyPr>
          <a:lstStyle/>
          <a:p>
            <a:pPr>
              <a:lnSpc>
                <a:spcPct val="80000"/>
              </a:lnSpc>
              <a:spcAft>
                <a:spcPts val="450"/>
              </a:spcAft>
            </a:pPr>
            <a:r>
              <a:rPr lang="ru-RU" sz="1200" b="1" dirty="0">
                <a:solidFill>
                  <a:schemeClr val="accent6"/>
                </a:solidFill>
                <a:latin typeface="+mj-lt"/>
              </a:rPr>
              <a:t>Результаты</a:t>
            </a:r>
          </a:p>
          <a:p>
            <a:pPr marL="135731" indent="-135731">
              <a:lnSpc>
                <a:spcPct val="80000"/>
              </a:lnSpc>
              <a:spcAft>
                <a:spcPts val="450"/>
              </a:spcAft>
              <a:buFont typeface="Arial" panose="020B0604020202020204" pitchFamily="34" charset="0"/>
              <a:buChar char="•"/>
            </a:pPr>
            <a:r>
              <a:rPr lang="ru-RU" sz="1200" dirty="0">
                <a:solidFill>
                  <a:schemeClr val="bg1"/>
                </a:solidFill>
                <a:latin typeface="+mj-lt"/>
              </a:rPr>
              <a:t>Уменьшение трудозатрат на 1-й линии</a:t>
            </a:r>
          </a:p>
          <a:p>
            <a:pPr marL="135731" indent="-135731">
              <a:lnSpc>
                <a:spcPct val="80000"/>
              </a:lnSpc>
              <a:spcAft>
                <a:spcPts val="450"/>
              </a:spcAft>
              <a:buFont typeface="Arial" panose="020B0604020202020204" pitchFamily="34" charset="0"/>
              <a:buChar char="•"/>
            </a:pPr>
            <a:r>
              <a:rPr lang="ru-RU" sz="1200" dirty="0">
                <a:solidFill>
                  <a:schemeClr val="bg1"/>
                </a:solidFill>
                <a:latin typeface="+mj-lt"/>
              </a:rPr>
              <a:t>Уменьшение времени обработки </a:t>
            </a:r>
            <a:r>
              <a:rPr lang="ru-RU" sz="1200" dirty="0" err="1">
                <a:solidFill>
                  <a:schemeClr val="bg1"/>
                </a:solidFill>
                <a:latin typeface="+mj-lt"/>
              </a:rPr>
              <a:t>тикетов</a:t>
            </a:r>
            <a:endParaRPr lang="en-US" sz="1200" dirty="0">
              <a:solidFill>
                <a:schemeClr val="bg1"/>
              </a:solidFill>
              <a:latin typeface="+mj-lt"/>
            </a:endParaRPr>
          </a:p>
          <a:p>
            <a:pPr marL="135731" indent="-135731">
              <a:lnSpc>
                <a:spcPct val="80000"/>
              </a:lnSpc>
              <a:spcAft>
                <a:spcPts val="450"/>
              </a:spcAft>
              <a:buFont typeface="Arial" panose="020B0604020202020204" pitchFamily="34" charset="0"/>
              <a:buChar char="•"/>
            </a:pPr>
            <a:r>
              <a:rPr lang="ru-RU" sz="1200" dirty="0">
                <a:solidFill>
                  <a:schemeClr val="bg1"/>
                </a:solidFill>
                <a:latin typeface="+mj-lt"/>
              </a:rPr>
              <a:t>Снижение затрат на обработку неверно</a:t>
            </a:r>
            <a:br>
              <a:rPr lang="ru-RU" sz="1200" dirty="0">
                <a:solidFill>
                  <a:schemeClr val="bg1"/>
                </a:solidFill>
                <a:latin typeface="+mj-lt"/>
              </a:rPr>
            </a:br>
            <a:r>
              <a:rPr lang="ru-RU" sz="1200" dirty="0">
                <a:solidFill>
                  <a:schemeClr val="bg1"/>
                </a:solidFill>
                <a:latin typeface="+mj-lt"/>
              </a:rPr>
              <a:t>классифицированных </a:t>
            </a:r>
            <a:r>
              <a:rPr lang="ru-RU" sz="1200" dirty="0" err="1">
                <a:solidFill>
                  <a:schemeClr val="bg1"/>
                </a:solidFill>
                <a:latin typeface="+mj-lt"/>
              </a:rPr>
              <a:t>тикетов</a:t>
            </a:r>
            <a:endParaRPr lang="en-US" sz="1200" dirty="0">
              <a:solidFill>
                <a:schemeClr val="bg1"/>
              </a:solidFill>
              <a:latin typeface="+mj-lt"/>
            </a:endParaRPr>
          </a:p>
        </p:txBody>
      </p:sp>
      <p:sp>
        <p:nvSpPr>
          <p:cNvPr id="50" name="TextBox 49">
            <a:extLst>
              <a:ext uri="{FF2B5EF4-FFF2-40B4-BE49-F238E27FC236}">
                <a16:creationId xmlns:a16="http://schemas.microsoft.com/office/drawing/2014/main" id="{AA060EC6-7C0F-4220-BA0C-F00A7DF25889}"/>
              </a:ext>
            </a:extLst>
          </p:cNvPr>
          <p:cNvSpPr txBox="1"/>
          <p:nvPr/>
        </p:nvSpPr>
        <p:spPr>
          <a:xfrm>
            <a:off x="1988342" y="1803425"/>
            <a:ext cx="755336" cy="230832"/>
          </a:xfrm>
          <a:prstGeom prst="rect">
            <a:avLst/>
          </a:prstGeom>
          <a:solidFill>
            <a:schemeClr val="tx2"/>
          </a:solidFill>
        </p:spPr>
        <p:txBody>
          <a:bodyPr wrap="none" rtlCol="0">
            <a:spAutoFit/>
          </a:bodyPr>
          <a:lstStyle/>
          <a:p>
            <a:pPr algn="ctr"/>
            <a:r>
              <a:rPr lang="ru-RU" sz="900" dirty="0">
                <a:solidFill>
                  <a:schemeClr val="bg1"/>
                </a:solidFill>
                <a:latin typeface="+mj-lt"/>
              </a:rPr>
              <a:t>Обращение</a:t>
            </a:r>
          </a:p>
        </p:txBody>
      </p:sp>
      <p:sp>
        <p:nvSpPr>
          <p:cNvPr id="52" name="TextBox 51">
            <a:extLst>
              <a:ext uri="{FF2B5EF4-FFF2-40B4-BE49-F238E27FC236}">
                <a16:creationId xmlns:a16="http://schemas.microsoft.com/office/drawing/2014/main" id="{3E2E9A2F-A0D5-43F7-AC03-587DA90AB88C}"/>
              </a:ext>
            </a:extLst>
          </p:cNvPr>
          <p:cNvSpPr txBox="1"/>
          <p:nvPr/>
        </p:nvSpPr>
        <p:spPr>
          <a:xfrm>
            <a:off x="2643573" y="2771213"/>
            <a:ext cx="755336" cy="230832"/>
          </a:xfrm>
          <a:prstGeom prst="rect">
            <a:avLst/>
          </a:prstGeom>
          <a:solidFill>
            <a:schemeClr val="tx2"/>
          </a:solidFill>
        </p:spPr>
        <p:txBody>
          <a:bodyPr wrap="none" rtlCol="0">
            <a:spAutoFit/>
          </a:bodyPr>
          <a:lstStyle/>
          <a:p>
            <a:pPr algn="ctr"/>
            <a:r>
              <a:rPr lang="ru-RU" sz="900" dirty="0">
                <a:solidFill>
                  <a:schemeClr val="bg1"/>
                </a:solidFill>
                <a:latin typeface="+mj-lt"/>
              </a:rPr>
              <a:t>Обращение</a:t>
            </a:r>
          </a:p>
        </p:txBody>
      </p:sp>
      <p:sp>
        <p:nvSpPr>
          <p:cNvPr id="53" name="TextBox 52">
            <a:extLst>
              <a:ext uri="{FF2B5EF4-FFF2-40B4-BE49-F238E27FC236}">
                <a16:creationId xmlns:a16="http://schemas.microsoft.com/office/drawing/2014/main" id="{C007978E-160B-4A01-905D-0499E3C3F044}"/>
              </a:ext>
            </a:extLst>
          </p:cNvPr>
          <p:cNvSpPr txBox="1"/>
          <p:nvPr/>
        </p:nvSpPr>
        <p:spPr>
          <a:xfrm>
            <a:off x="4852091" y="2292890"/>
            <a:ext cx="461986" cy="230832"/>
          </a:xfrm>
          <a:prstGeom prst="rect">
            <a:avLst/>
          </a:prstGeom>
          <a:solidFill>
            <a:schemeClr val="tx2"/>
          </a:solidFill>
        </p:spPr>
        <p:txBody>
          <a:bodyPr wrap="none" rtlCol="0">
            <a:spAutoFit/>
          </a:bodyPr>
          <a:lstStyle/>
          <a:p>
            <a:pPr algn="ctr"/>
            <a:r>
              <a:rPr lang="ru-RU" sz="900" dirty="0">
                <a:solidFill>
                  <a:schemeClr val="bg1"/>
                </a:solidFill>
                <a:latin typeface="+mj-lt"/>
              </a:rPr>
              <a:t>Ответ</a:t>
            </a:r>
          </a:p>
        </p:txBody>
      </p:sp>
      <p:sp>
        <p:nvSpPr>
          <p:cNvPr id="54" name="TextBox 53">
            <a:extLst>
              <a:ext uri="{FF2B5EF4-FFF2-40B4-BE49-F238E27FC236}">
                <a16:creationId xmlns:a16="http://schemas.microsoft.com/office/drawing/2014/main" id="{681A4892-9B66-487D-9DC3-69AE079AB2B9}"/>
              </a:ext>
            </a:extLst>
          </p:cNvPr>
          <p:cNvSpPr txBox="1"/>
          <p:nvPr/>
        </p:nvSpPr>
        <p:spPr>
          <a:xfrm>
            <a:off x="3484803" y="3714578"/>
            <a:ext cx="1257075" cy="230832"/>
          </a:xfrm>
          <a:prstGeom prst="rect">
            <a:avLst/>
          </a:prstGeom>
          <a:solidFill>
            <a:schemeClr val="tx2"/>
          </a:solidFill>
        </p:spPr>
        <p:txBody>
          <a:bodyPr wrap="none" rtlCol="0">
            <a:spAutoFit/>
          </a:bodyPr>
          <a:lstStyle/>
          <a:p>
            <a:pPr algn="ctr"/>
            <a:r>
              <a:rPr lang="ru-RU" sz="900" dirty="0">
                <a:solidFill>
                  <a:schemeClr val="bg1"/>
                </a:solidFill>
                <a:latin typeface="+mj-lt"/>
              </a:rPr>
              <a:t>Новый классификатор</a:t>
            </a:r>
          </a:p>
        </p:txBody>
      </p:sp>
    </p:spTree>
    <p:extLst>
      <p:ext uri="{BB962C8B-B14F-4D97-AF65-F5344CB8AC3E}">
        <p14:creationId xmlns:p14="http://schemas.microsoft.com/office/powerpoint/2010/main" val="1988559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5901-CEB5-4E7E-8D4E-6E850EDA8812}"/>
              </a:ext>
            </a:extLst>
          </p:cNvPr>
          <p:cNvSpPr>
            <a:spLocks noGrp="1"/>
          </p:cNvSpPr>
          <p:nvPr>
            <p:ph type="title"/>
          </p:nvPr>
        </p:nvSpPr>
        <p:spPr/>
        <p:txBody>
          <a:bodyPr>
            <a:noAutofit/>
          </a:bodyPr>
          <a:lstStyle/>
          <a:p>
            <a:r>
              <a:rPr lang="ru-RU" sz="2400" dirty="0"/>
              <a:t>Второй этап оптимизации – автоматический разбор обращений, извлечение сущностей и фактов</a:t>
            </a:r>
          </a:p>
        </p:txBody>
      </p:sp>
      <p:sp>
        <p:nvSpPr>
          <p:cNvPr id="3" name="Rectangle: Rounded Corners 2">
            <a:extLst>
              <a:ext uri="{FF2B5EF4-FFF2-40B4-BE49-F238E27FC236}">
                <a16:creationId xmlns:a16="http://schemas.microsoft.com/office/drawing/2014/main" id="{4F971934-B5ED-4298-8F78-836DD594F5E7}"/>
              </a:ext>
            </a:extLst>
          </p:cNvPr>
          <p:cNvSpPr/>
          <p:nvPr/>
        </p:nvSpPr>
        <p:spPr>
          <a:xfrm>
            <a:off x="1758587" y="1239951"/>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Создает </a:t>
            </a:r>
            <a:r>
              <a:rPr lang="ru-RU" sz="1200" kern="0" dirty="0" err="1">
                <a:solidFill>
                  <a:srgbClr val="FFFFFF"/>
                </a:solidFill>
                <a:latin typeface="Calibri Light"/>
              </a:rPr>
              <a:t>тикет</a:t>
            </a:r>
            <a:endParaRPr lang="ru-RU" sz="1200" kern="0" dirty="0">
              <a:solidFill>
                <a:srgbClr val="FFFFFF"/>
              </a:solidFill>
              <a:latin typeface="Calibri Light"/>
            </a:endParaRPr>
          </a:p>
        </p:txBody>
      </p:sp>
      <p:sp>
        <p:nvSpPr>
          <p:cNvPr id="5" name="Rectangle: Rounded Corners 4">
            <a:extLst>
              <a:ext uri="{FF2B5EF4-FFF2-40B4-BE49-F238E27FC236}">
                <a16:creationId xmlns:a16="http://schemas.microsoft.com/office/drawing/2014/main" id="{2317B926-A364-4C74-A06D-896102F32365}"/>
              </a:ext>
            </a:extLst>
          </p:cNvPr>
          <p:cNvSpPr/>
          <p:nvPr/>
        </p:nvSpPr>
        <p:spPr>
          <a:xfrm>
            <a:off x="1758586" y="2181113"/>
            <a:ext cx="1214846" cy="457200"/>
          </a:xfrm>
          <a:prstGeom prst="roundRect">
            <a:avLst/>
          </a:prstGeom>
          <a:solidFill>
            <a:srgbClr val="FFFF99"/>
          </a:solidFill>
          <a:ln w="9525" cap="flat" cmpd="sng" algn="ctr">
            <a:solidFill>
              <a:srgbClr val="FFFF99"/>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000000"/>
                </a:solidFill>
                <a:latin typeface="Calibri Light"/>
              </a:rPr>
              <a:t>Автоматическая классификация</a:t>
            </a:r>
          </a:p>
        </p:txBody>
      </p:sp>
      <p:sp>
        <p:nvSpPr>
          <p:cNvPr id="6" name="Rectangle: Rounded Corners 5">
            <a:extLst>
              <a:ext uri="{FF2B5EF4-FFF2-40B4-BE49-F238E27FC236}">
                <a16:creationId xmlns:a16="http://schemas.microsoft.com/office/drawing/2014/main" id="{39E30621-EF20-45EF-A6A3-30CEFE93A8AA}"/>
              </a:ext>
            </a:extLst>
          </p:cNvPr>
          <p:cNvSpPr/>
          <p:nvPr/>
        </p:nvSpPr>
        <p:spPr>
          <a:xfrm>
            <a:off x="3117124" y="2178844"/>
            <a:ext cx="1214846" cy="457200"/>
          </a:xfrm>
          <a:prstGeom prst="roundRect">
            <a:avLst/>
          </a:prstGeom>
          <a:solidFill>
            <a:srgbClr val="FFFF99"/>
          </a:solidFill>
          <a:ln w="9525" cap="flat" cmpd="sng" algn="ctr">
            <a:solidFill>
              <a:srgbClr val="FFFF99"/>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000000"/>
                </a:solidFill>
                <a:latin typeface="Calibri Light"/>
              </a:rPr>
              <a:t>Автоматическая маршрутизация</a:t>
            </a:r>
          </a:p>
        </p:txBody>
      </p:sp>
      <p:sp>
        <p:nvSpPr>
          <p:cNvPr id="8" name="Rectangle: Rounded Corners 7">
            <a:extLst>
              <a:ext uri="{FF2B5EF4-FFF2-40B4-BE49-F238E27FC236}">
                <a16:creationId xmlns:a16="http://schemas.microsoft.com/office/drawing/2014/main" id="{8D3F42DD-DD60-4D22-8C93-A5519F8CE424}"/>
              </a:ext>
            </a:extLst>
          </p:cNvPr>
          <p:cNvSpPr/>
          <p:nvPr/>
        </p:nvSpPr>
        <p:spPr>
          <a:xfrm>
            <a:off x="1758586" y="3120489"/>
            <a:ext cx="1214846" cy="457200"/>
          </a:xfrm>
          <a:prstGeom prst="roundRect">
            <a:avLst/>
          </a:prstGeom>
          <a:solidFill>
            <a:srgbClr val="FFFF99"/>
          </a:solidFill>
          <a:ln w="9525" cap="flat" cmpd="sng" algn="ctr">
            <a:solidFill>
              <a:srgbClr val="FFFF99"/>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050" kern="0" dirty="0">
                <a:solidFill>
                  <a:srgbClr val="000000"/>
                </a:solidFill>
                <a:latin typeface="Calibri Light"/>
              </a:rPr>
              <a:t>Извлечение сущностей и фактов</a:t>
            </a:r>
          </a:p>
        </p:txBody>
      </p:sp>
      <p:sp>
        <p:nvSpPr>
          <p:cNvPr id="9" name="Rectangle: Rounded Corners 8">
            <a:extLst>
              <a:ext uri="{FF2B5EF4-FFF2-40B4-BE49-F238E27FC236}">
                <a16:creationId xmlns:a16="http://schemas.microsoft.com/office/drawing/2014/main" id="{30AA2F4B-94AF-4094-B5D3-11E00FE7AEA6}"/>
              </a:ext>
            </a:extLst>
          </p:cNvPr>
          <p:cNvSpPr/>
          <p:nvPr/>
        </p:nvSpPr>
        <p:spPr>
          <a:xfrm>
            <a:off x="3117124" y="3120489"/>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Решает проблему</a:t>
            </a:r>
          </a:p>
        </p:txBody>
      </p:sp>
      <p:sp>
        <p:nvSpPr>
          <p:cNvPr id="10" name="Rectangle: Rounded Corners 9">
            <a:extLst>
              <a:ext uri="{FF2B5EF4-FFF2-40B4-BE49-F238E27FC236}">
                <a16:creationId xmlns:a16="http://schemas.microsoft.com/office/drawing/2014/main" id="{E8A8C861-5E1D-4335-AAC5-DD5CC6374806}"/>
              </a:ext>
            </a:extLst>
          </p:cNvPr>
          <p:cNvSpPr/>
          <p:nvPr/>
        </p:nvSpPr>
        <p:spPr>
          <a:xfrm>
            <a:off x="4475661" y="3120489"/>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Готовит ответ</a:t>
            </a:r>
          </a:p>
        </p:txBody>
      </p:sp>
      <p:sp>
        <p:nvSpPr>
          <p:cNvPr id="11" name="Rectangle: Rounded Corners 10">
            <a:extLst>
              <a:ext uri="{FF2B5EF4-FFF2-40B4-BE49-F238E27FC236}">
                <a16:creationId xmlns:a16="http://schemas.microsoft.com/office/drawing/2014/main" id="{4249BE3F-8F76-4613-9498-D0594306E474}"/>
              </a:ext>
            </a:extLst>
          </p:cNvPr>
          <p:cNvSpPr/>
          <p:nvPr/>
        </p:nvSpPr>
        <p:spPr>
          <a:xfrm>
            <a:off x="4475661" y="1239951"/>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Получает ответ</a:t>
            </a:r>
          </a:p>
        </p:txBody>
      </p:sp>
      <p:sp>
        <p:nvSpPr>
          <p:cNvPr id="13" name="Rectangle: Rounded Corners 12">
            <a:extLst>
              <a:ext uri="{FF2B5EF4-FFF2-40B4-BE49-F238E27FC236}">
                <a16:creationId xmlns:a16="http://schemas.microsoft.com/office/drawing/2014/main" id="{80A215F7-D026-4D6E-BDA4-74E697F9CA58}"/>
              </a:ext>
            </a:extLst>
          </p:cNvPr>
          <p:cNvSpPr/>
          <p:nvPr/>
        </p:nvSpPr>
        <p:spPr>
          <a:xfrm>
            <a:off x="1758587" y="4063437"/>
            <a:ext cx="1815737"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Запрашивает историю обращений</a:t>
            </a:r>
          </a:p>
        </p:txBody>
      </p:sp>
      <p:sp>
        <p:nvSpPr>
          <p:cNvPr id="15" name="Rectangle: Rounded Corners 14">
            <a:extLst>
              <a:ext uri="{FF2B5EF4-FFF2-40B4-BE49-F238E27FC236}">
                <a16:creationId xmlns:a16="http://schemas.microsoft.com/office/drawing/2014/main" id="{1CC7ED09-8866-4651-9903-D98488BA5205}"/>
              </a:ext>
            </a:extLst>
          </p:cNvPr>
          <p:cNvSpPr/>
          <p:nvPr/>
        </p:nvSpPr>
        <p:spPr>
          <a:xfrm>
            <a:off x="3718016" y="4063437"/>
            <a:ext cx="1972491"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Проверяет сроки</a:t>
            </a:r>
            <a:br>
              <a:rPr lang="ru-RU" sz="1200" kern="0" dirty="0">
                <a:solidFill>
                  <a:srgbClr val="FFFFFF"/>
                </a:solidFill>
                <a:latin typeface="Calibri Light"/>
              </a:rPr>
            </a:br>
            <a:r>
              <a:rPr lang="ru-RU" sz="1200" kern="0" dirty="0">
                <a:solidFill>
                  <a:srgbClr val="FFFFFF"/>
                </a:solidFill>
                <a:latin typeface="Calibri Light"/>
              </a:rPr>
              <a:t>и качество исполнения</a:t>
            </a:r>
          </a:p>
        </p:txBody>
      </p:sp>
      <p:sp>
        <p:nvSpPr>
          <p:cNvPr id="17" name="Rectangle: Rounded Corners 16">
            <a:extLst>
              <a:ext uri="{FF2B5EF4-FFF2-40B4-BE49-F238E27FC236}">
                <a16:creationId xmlns:a16="http://schemas.microsoft.com/office/drawing/2014/main" id="{59B8DB67-A259-4FB7-8F0E-FB308EDE0415}"/>
              </a:ext>
            </a:extLst>
          </p:cNvPr>
          <p:cNvSpPr/>
          <p:nvPr/>
        </p:nvSpPr>
        <p:spPr>
          <a:xfrm>
            <a:off x="5834199" y="4063437"/>
            <a:ext cx="2272937"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Исправляет классификатор</a:t>
            </a:r>
            <a:br>
              <a:rPr lang="ru-RU" sz="1200" kern="0" dirty="0">
                <a:solidFill>
                  <a:srgbClr val="FFFFFF"/>
                </a:solidFill>
                <a:latin typeface="Calibri Light"/>
              </a:rPr>
            </a:br>
            <a:r>
              <a:rPr lang="ru-RU" sz="1200" kern="0" dirty="0">
                <a:solidFill>
                  <a:srgbClr val="FFFFFF"/>
                </a:solidFill>
                <a:latin typeface="Calibri Light"/>
              </a:rPr>
              <a:t>при необходимости</a:t>
            </a:r>
          </a:p>
        </p:txBody>
      </p:sp>
      <p:cxnSp>
        <p:nvCxnSpPr>
          <p:cNvPr id="19" name="Straight Arrow Connector 18">
            <a:extLst>
              <a:ext uri="{FF2B5EF4-FFF2-40B4-BE49-F238E27FC236}">
                <a16:creationId xmlns:a16="http://schemas.microsoft.com/office/drawing/2014/main" id="{7B48B4AA-82CC-44F5-96A1-4D91074BB2E3}"/>
              </a:ext>
            </a:extLst>
          </p:cNvPr>
          <p:cNvCxnSpPr>
            <a:cxnSpLocks/>
            <a:stCxn id="3" idx="2"/>
            <a:endCxn id="5" idx="0"/>
          </p:cNvCxnSpPr>
          <p:nvPr/>
        </p:nvCxnSpPr>
        <p:spPr>
          <a:xfrm flipH="1">
            <a:off x="2366010" y="1697152"/>
            <a:ext cx="1" cy="48396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26FBA6F-0760-46D5-B926-5A4CCE960982}"/>
              </a:ext>
            </a:extLst>
          </p:cNvPr>
          <p:cNvCxnSpPr>
            <a:stCxn id="5" idx="3"/>
            <a:endCxn id="6" idx="1"/>
          </p:cNvCxnSpPr>
          <p:nvPr/>
        </p:nvCxnSpPr>
        <p:spPr>
          <a:xfrm flipV="1">
            <a:off x="2973432" y="2407444"/>
            <a:ext cx="143692" cy="2270"/>
          </a:xfrm>
          <a:prstGeom prst="straightConnector1">
            <a:avLst/>
          </a:prstGeom>
          <a:ln>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F6741C8-12C9-486B-8A50-3858E31BB461}"/>
              </a:ext>
            </a:extLst>
          </p:cNvPr>
          <p:cNvCxnSpPr>
            <a:cxnSpLocks/>
            <a:stCxn id="6" idx="2"/>
            <a:endCxn id="8" idx="0"/>
          </p:cNvCxnSpPr>
          <p:nvPr/>
        </p:nvCxnSpPr>
        <p:spPr>
          <a:xfrm rot="5400000">
            <a:off x="2803057" y="2198998"/>
            <a:ext cx="484445" cy="1358537"/>
          </a:xfrm>
          <a:prstGeom prst="bentConnector3">
            <a:avLst/>
          </a:prstGeom>
          <a:ln>
            <a:solidFill>
              <a:srgbClr val="FFFF99"/>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A0311F-5E05-4345-8F05-BC0397AB2286}"/>
              </a:ext>
            </a:extLst>
          </p:cNvPr>
          <p:cNvCxnSpPr>
            <a:stCxn id="8" idx="3"/>
            <a:endCxn id="9" idx="1"/>
          </p:cNvCxnSpPr>
          <p:nvPr/>
        </p:nvCxnSpPr>
        <p:spPr>
          <a:xfrm>
            <a:off x="2973432" y="3349089"/>
            <a:ext cx="143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5B440FD-8B66-4357-AE0F-75D21A3EDE70}"/>
              </a:ext>
            </a:extLst>
          </p:cNvPr>
          <p:cNvCxnSpPr>
            <a:stCxn id="9" idx="3"/>
            <a:endCxn id="10" idx="1"/>
          </p:cNvCxnSpPr>
          <p:nvPr/>
        </p:nvCxnSpPr>
        <p:spPr>
          <a:xfrm>
            <a:off x="4331970" y="3349089"/>
            <a:ext cx="143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D770750-1458-4F28-8552-75E93569282C}"/>
              </a:ext>
            </a:extLst>
          </p:cNvPr>
          <p:cNvCxnSpPr>
            <a:stCxn id="10" idx="0"/>
            <a:endCxn id="11" idx="2"/>
          </p:cNvCxnSpPr>
          <p:nvPr/>
        </p:nvCxnSpPr>
        <p:spPr>
          <a:xfrm flipV="1">
            <a:off x="5083084" y="1697151"/>
            <a:ext cx="0" cy="142333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B0224B7-55F4-4FB7-9605-5EB013176A6C}"/>
              </a:ext>
            </a:extLst>
          </p:cNvPr>
          <p:cNvCxnSpPr>
            <a:stCxn id="13" idx="3"/>
            <a:endCxn id="15" idx="1"/>
          </p:cNvCxnSpPr>
          <p:nvPr/>
        </p:nvCxnSpPr>
        <p:spPr>
          <a:xfrm>
            <a:off x="3574324" y="4292037"/>
            <a:ext cx="1436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9B5C1E-093E-4960-A9B3-2A880852A5A2}"/>
              </a:ext>
            </a:extLst>
          </p:cNvPr>
          <p:cNvCxnSpPr>
            <a:stCxn id="15" idx="3"/>
            <a:endCxn id="17" idx="1"/>
          </p:cNvCxnSpPr>
          <p:nvPr/>
        </p:nvCxnSpPr>
        <p:spPr>
          <a:xfrm>
            <a:off x="5690508" y="4292037"/>
            <a:ext cx="143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BE77E6F4-CDA6-4AA1-B709-11106FC00107}"/>
              </a:ext>
            </a:extLst>
          </p:cNvPr>
          <p:cNvSpPr/>
          <p:nvPr/>
        </p:nvSpPr>
        <p:spPr>
          <a:xfrm>
            <a:off x="1281919" y="1333381"/>
            <a:ext cx="270341" cy="27034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p>
        </p:txBody>
      </p:sp>
      <p:sp>
        <p:nvSpPr>
          <p:cNvPr id="41" name="Oval 40">
            <a:extLst>
              <a:ext uri="{FF2B5EF4-FFF2-40B4-BE49-F238E27FC236}">
                <a16:creationId xmlns:a16="http://schemas.microsoft.com/office/drawing/2014/main" id="{AC5A6D4E-EE58-4E92-8D2C-0AEDD031A7FA}"/>
              </a:ext>
            </a:extLst>
          </p:cNvPr>
          <p:cNvSpPr/>
          <p:nvPr/>
        </p:nvSpPr>
        <p:spPr>
          <a:xfrm>
            <a:off x="5913391" y="1333381"/>
            <a:ext cx="270341" cy="270341"/>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p>
        </p:txBody>
      </p:sp>
      <p:sp>
        <p:nvSpPr>
          <p:cNvPr id="42" name="Oval 41">
            <a:extLst>
              <a:ext uri="{FF2B5EF4-FFF2-40B4-BE49-F238E27FC236}">
                <a16:creationId xmlns:a16="http://schemas.microsoft.com/office/drawing/2014/main" id="{D30AFEE6-3520-4E9C-9FA4-0CDD6DE1E231}"/>
              </a:ext>
            </a:extLst>
          </p:cNvPr>
          <p:cNvSpPr/>
          <p:nvPr/>
        </p:nvSpPr>
        <p:spPr>
          <a:xfrm>
            <a:off x="1281919" y="4156867"/>
            <a:ext cx="270341" cy="27034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p>
        </p:txBody>
      </p:sp>
      <p:sp>
        <p:nvSpPr>
          <p:cNvPr id="43" name="Oval 42">
            <a:extLst>
              <a:ext uri="{FF2B5EF4-FFF2-40B4-BE49-F238E27FC236}">
                <a16:creationId xmlns:a16="http://schemas.microsoft.com/office/drawing/2014/main" id="{A388E17E-AE7B-4AFE-9251-10895DF0181F}"/>
              </a:ext>
            </a:extLst>
          </p:cNvPr>
          <p:cNvSpPr/>
          <p:nvPr/>
        </p:nvSpPr>
        <p:spPr>
          <a:xfrm>
            <a:off x="8329204" y="4156867"/>
            <a:ext cx="270341" cy="270341"/>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p>
        </p:txBody>
      </p:sp>
      <p:cxnSp>
        <p:nvCxnSpPr>
          <p:cNvPr id="45" name="Straight Arrow Connector 44">
            <a:extLst>
              <a:ext uri="{FF2B5EF4-FFF2-40B4-BE49-F238E27FC236}">
                <a16:creationId xmlns:a16="http://schemas.microsoft.com/office/drawing/2014/main" id="{DA295853-636A-4FBC-8E22-1AA85576B1B1}"/>
              </a:ext>
            </a:extLst>
          </p:cNvPr>
          <p:cNvCxnSpPr>
            <a:stCxn id="40" idx="6"/>
            <a:endCxn id="3" idx="1"/>
          </p:cNvCxnSpPr>
          <p:nvPr/>
        </p:nvCxnSpPr>
        <p:spPr>
          <a:xfrm>
            <a:off x="1552261" y="1468551"/>
            <a:ext cx="206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5D0B9EE-44C0-4388-996F-9ADFE1D87C18}"/>
              </a:ext>
            </a:extLst>
          </p:cNvPr>
          <p:cNvCxnSpPr>
            <a:stCxn id="11" idx="3"/>
            <a:endCxn id="41" idx="2"/>
          </p:cNvCxnSpPr>
          <p:nvPr/>
        </p:nvCxnSpPr>
        <p:spPr>
          <a:xfrm>
            <a:off x="5690507" y="1468551"/>
            <a:ext cx="2228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87E1B81-C533-4DFD-824E-A7C031403003}"/>
              </a:ext>
            </a:extLst>
          </p:cNvPr>
          <p:cNvCxnSpPr>
            <a:stCxn id="42" idx="6"/>
            <a:endCxn id="13" idx="1"/>
          </p:cNvCxnSpPr>
          <p:nvPr/>
        </p:nvCxnSpPr>
        <p:spPr>
          <a:xfrm>
            <a:off x="1552260" y="4292037"/>
            <a:ext cx="206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56F6A28-FAB8-4AE6-B1B8-70B5F59C119F}"/>
              </a:ext>
            </a:extLst>
          </p:cNvPr>
          <p:cNvCxnSpPr>
            <a:stCxn id="17" idx="3"/>
            <a:endCxn id="43" idx="2"/>
          </p:cNvCxnSpPr>
          <p:nvPr/>
        </p:nvCxnSpPr>
        <p:spPr>
          <a:xfrm>
            <a:off x="8107136" y="4292037"/>
            <a:ext cx="22206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035CAB19-B75A-4421-8835-97AD2ACCF67B}"/>
              </a:ext>
            </a:extLst>
          </p:cNvPr>
          <p:cNvCxnSpPr>
            <a:stCxn id="17" idx="0"/>
            <a:endCxn id="5" idx="1"/>
          </p:cNvCxnSpPr>
          <p:nvPr/>
        </p:nvCxnSpPr>
        <p:spPr>
          <a:xfrm rot="16200000" flipV="1">
            <a:off x="3537766" y="630535"/>
            <a:ext cx="1653724" cy="5212081"/>
          </a:xfrm>
          <a:prstGeom prst="bentConnector4">
            <a:avLst>
              <a:gd name="adj1" fmla="val 14145"/>
              <a:gd name="adj2" fmla="val 106030"/>
            </a:avLst>
          </a:prstGeom>
          <a:ln>
            <a:prstDash val="lgDash"/>
            <a:tailEnd type="triangle"/>
          </a:ln>
        </p:spPr>
        <p:style>
          <a:lnRef idx="1">
            <a:schemeClr val="accent1"/>
          </a:lnRef>
          <a:fillRef idx="0">
            <a:schemeClr val="accent1"/>
          </a:fillRef>
          <a:effectRef idx="0">
            <a:schemeClr val="accent1"/>
          </a:effectRef>
          <a:fontRef idx="minor">
            <a:schemeClr val="tx1"/>
          </a:fontRef>
        </p:style>
      </p:cxnSp>
      <p:sp>
        <p:nvSpPr>
          <p:cNvPr id="60" name="&quot;Not Allowed&quot; Symbol 59">
            <a:extLst>
              <a:ext uri="{FF2B5EF4-FFF2-40B4-BE49-F238E27FC236}">
                <a16:creationId xmlns:a16="http://schemas.microsoft.com/office/drawing/2014/main" id="{60D542E8-8A23-48BF-8BA3-0D05D9CF0117}"/>
              </a:ext>
            </a:extLst>
          </p:cNvPr>
          <p:cNvSpPr/>
          <p:nvPr/>
        </p:nvSpPr>
        <p:spPr>
          <a:xfrm>
            <a:off x="8067972" y="3856818"/>
            <a:ext cx="235083" cy="235495"/>
          </a:xfrm>
          <a:prstGeom prst="noSmoking">
            <a:avLst>
              <a:gd name="adj" fmla="val 1226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63" name="TextBox 62">
            <a:extLst>
              <a:ext uri="{FF2B5EF4-FFF2-40B4-BE49-F238E27FC236}">
                <a16:creationId xmlns:a16="http://schemas.microsoft.com/office/drawing/2014/main" id="{344BF6FD-D5B2-4CE9-8F6A-94707B16A6A9}"/>
              </a:ext>
            </a:extLst>
          </p:cNvPr>
          <p:cNvSpPr txBox="1"/>
          <p:nvPr/>
        </p:nvSpPr>
        <p:spPr>
          <a:xfrm>
            <a:off x="234390" y="1333381"/>
            <a:ext cx="918841" cy="279307"/>
          </a:xfrm>
          <a:prstGeom prst="rect">
            <a:avLst/>
          </a:prstGeom>
          <a:noFill/>
        </p:spPr>
        <p:txBody>
          <a:bodyPr wrap="none" rtlCol="0">
            <a:spAutoFit/>
          </a:bodyPr>
          <a:lstStyle/>
          <a:p>
            <a:pPr algn="l">
              <a:lnSpc>
                <a:spcPct val="90000"/>
              </a:lnSpc>
            </a:pPr>
            <a:r>
              <a:rPr lang="ru-RU" sz="1350" dirty="0">
                <a:solidFill>
                  <a:schemeClr val="bg1"/>
                </a:solidFill>
                <a:latin typeface="+mj-lt"/>
              </a:rPr>
              <a:t>Заявитель</a:t>
            </a:r>
          </a:p>
        </p:txBody>
      </p:sp>
      <p:sp>
        <p:nvSpPr>
          <p:cNvPr id="64" name="TextBox 63">
            <a:extLst>
              <a:ext uri="{FF2B5EF4-FFF2-40B4-BE49-F238E27FC236}">
                <a16:creationId xmlns:a16="http://schemas.microsoft.com/office/drawing/2014/main" id="{DDDD7CF4-8658-460E-89BB-42E9433807E1}"/>
              </a:ext>
            </a:extLst>
          </p:cNvPr>
          <p:cNvSpPr txBox="1"/>
          <p:nvPr/>
        </p:nvSpPr>
        <p:spPr>
          <a:xfrm>
            <a:off x="234390" y="2165070"/>
            <a:ext cx="1010213" cy="466281"/>
          </a:xfrm>
          <a:prstGeom prst="rect">
            <a:avLst/>
          </a:prstGeom>
          <a:noFill/>
        </p:spPr>
        <p:txBody>
          <a:bodyPr wrap="none" rtlCol="0">
            <a:spAutoFit/>
          </a:bodyPr>
          <a:lstStyle/>
          <a:p>
            <a:pPr algn="l">
              <a:lnSpc>
                <a:spcPct val="90000"/>
              </a:lnSpc>
            </a:pPr>
            <a:r>
              <a:rPr lang="ru-RU" sz="1350" dirty="0">
                <a:solidFill>
                  <a:schemeClr val="bg1"/>
                </a:solidFill>
                <a:latin typeface="+mj-lt"/>
              </a:rPr>
              <a:t>1-я линия</a:t>
            </a:r>
            <a:br>
              <a:rPr lang="ru-RU" sz="1350" dirty="0">
                <a:solidFill>
                  <a:schemeClr val="bg1"/>
                </a:solidFill>
                <a:latin typeface="+mj-lt"/>
              </a:rPr>
            </a:br>
            <a:r>
              <a:rPr lang="ru-RU" sz="1350" dirty="0">
                <a:solidFill>
                  <a:schemeClr val="bg1"/>
                </a:solidFill>
                <a:latin typeface="+mj-lt"/>
              </a:rPr>
              <a:t>поддержки</a:t>
            </a:r>
          </a:p>
        </p:txBody>
      </p:sp>
      <p:sp>
        <p:nvSpPr>
          <p:cNvPr id="65" name="TextBox 64">
            <a:extLst>
              <a:ext uri="{FF2B5EF4-FFF2-40B4-BE49-F238E27FC236}">
                <a16:creationId xmlns:a16="http://schemas.microsoft.com/office/drawing/2014/main" id="{B57650BA-450E-47BB-A19F-EF493DE57E98}"/>
              </a:ext>
            </a:extLst>
          </p:cNvPr>
          <p:cNvSpPr txBox="1"/>
          <p:nvPr/>
        </p:nvSpPr>
        <p:spPr>
          <a:xfrm>
            <a:off x="234390" y="3106638"/>
            <a:ext cx="1010213" cy="466281"/>
          </a:xfrm>
          <a:prstGeom prst="rect">
            <a:avLst/>
          </a:prstGeom>
          <a:noFill/>
        </p:spPr>
        <p:txBody>
          <a:bodyPr wrap="none" rtlCol="0">
            <a:spAutoFit/>
          </a:bodyPr>
          <a:lstStyle/>
          <a:p>
            <a:pPr algn="l">
              <a:lnSpc>
                <a:spcPct val="90000"/>
              </a:lnSpc>
            </a:pPr>
            <a:r>
              <a:rPr lang="ru-RU" sz="1350" dirty="0">
                <a:solidFill>
                  <a:schemeClr val="bg1"/>
                </a:solidFill>
                <a:latin typeface="+mj-lt"/>
              </a:rPr>
              <a:t>2-я линия</a:t>
            </a:r>
            <a:br>
              <a:rPr lang="ru-RU" sz="1350" dirty="0">
                <a:solidFill>
                  <a:schemeClr val="bg1"/>
                </a:solidFill>
                <a:latin typeface="+mj-lt"/>
              </a:rPr>
            </a:br>
            <a:r>
              <a:rPr lang="ru-RU" sz="1350" dirty="0">
                <a:solidFill>
                  <a:schemeClr val="bg1"/>
                </a:solidFill>
                <a:latin typeface="+mj-lt"/>
              </a:rPr>
              <a:t>поддержки</a:t>
            </a:r>
          </a:p>
        </p:txBody>
      </p:sp>
      <p:sp>
        <p:nvSpPr>
          <p:cNvPr id="66" name="TextBox 65">
            <a:extLst>
              <a:ext uri="{FF2B5EF4-FFF2-40B4-BE49-F238E27FC236}">
                <a16:creationId xmlns:a16="http://schemas.microsoft.com/office/drawing/2014/main" id="{A20C35F3-C195-44E7-86FA-B7034FBFFF60}"/>
              </a:ext>
            </a:extLst>
          </p:cNvPr>
          <p:cNvSpPr txBox="1"/>
          <p:nvPr/>
        </p:nvSpPr>
        <p:spPr>
          <a:xfrm>
            <a:off x="234390" y="4063437"/>
            <a:ext cx="857927" cy="466281"/>
          </a:xfrm>
          <a:prstGeom prst="rect">
            <a:avLst/>
          </a:prstGeom>
          <a:noFill/>
        </p:spPr>
        <p:txBody>
          <a:bodyPr wrap="none" rtlCol="0">
            <a:spAutoFit/>
          </a:bodyPr>
          <a:lstStyle/>
          <a:p>
            <a:pPr algn="l">
              <a:lnSpc>
                <a:spcPct val="90000"/>
              </a:lnSpc>
            </a:pPr>
            <a:r>
              <a:rPr lang="ru-RU" sz="1350" dirty="0">
                <a:solidFill>
                  <a:schemeClr val="bg1"/>
                </a:solidFill>
                <a:latin typeface="+mj-lt"/>
              </a:rPr>
              <a:t>Аудитор</a:t>
            </a:r>
            <a:br>
              <a:rPr lang="ru-RU" sz="1350" dirty="0">
                <a:solidFill>
                  <a:schemeClr val="bg1"/>
                </a:solidFill>
                <a:latin typeface="+mj-lt"/>
              </a:rPr>
            </a:br>
            <a:r>
              <a:rPr lang="ru-RU" sz="1350" dirty="0">
                <a:solidFill>
                  <a:schemeClr val="bg1"/>
                </a:solidFill>
                <a:latin typeface="+mj-lt"/>
              </a:rPr>
              <a:t>процесса</a:t>
            </a:r>
          </a:p>
        </p:txBody>
      </p:sp>
      <p:grpSp>
        <p:nvGrpSpPr>
          <p:cNvPr id="38" name="Group 37">
            <a:extLst>
              <a:ext uri="{FF2B5EF4-FFF2-40B4-BE49-F238E27FC236}">
                <a16:creationId xmlns:a16="http://schemas.microsoft.com/office/drawing/2014/main" id="{DEE2ED11-70C1-4606-9E11-E46B25023EA6}"/>
              </a:ext>
            </a:extLst>
          </p:cNvPr>
          <p:cNvGrpSpPr/>
          <p:nvPr/>
        </p:nvGrpSpPr>
        <p:grpSpPr>
          <a:xfrm>
            <a:off x="1497353" y="1985536"/>
            <a:ext cx="222885" cy="271661"/>
            <a:chOff x="6681935" y="1394889"/>
            <a:chExt cx="188850" cy="248385"/>
          </a:xfrm>
          <a:solidFill>
            <a:schemeClr val="accent3"/>
          </a:solidFill>
        </p:grpSpPr>
        <p:sp>
          <p:nvSpPr>
            <p:cNvPr id="44" name="Rectangle 43">
              <a:extLst>
                <a:ext uri="{FF2B5EF4-FFF2-40B4-BE49-F238E27FC236}">
                  <a16:creationId xmlns:a16="http://schemas.microsoft.com/office/drawing/2014/main" id="{7DB510BF-BB2B-42BF-91E8-65B1B7B4E323}"/>
                </a:ext>
              </a:extLst>
            </p:cNvPr>
            <p:cNvSpPr/>
            <p:nvPr/>
          </p:nvSpPr>
          <p:spPr>
            <a:xfrm rot="2168803">
              <a:off x="6825066" y="1394889"/>
              <a:ext cx="45719" cy="2483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
          <p:nvSpPr>
            <p:cNvPr id="46" name="Rectangle 45">
              <a:extLst>
                <a:ext uri="{FF2B5EF4-FFF2-40B4-BE49-F238E27FC236}">
                  <a16:creationId xmlns:a16="http://schemas.microsoft.com/office/drawing/2014/main" id="{1C39C6E1-1302-408B-B7B0-E8E2D3BF5D60}"/>
                </a:ext>
              </a:extLst>
            </p:cNvPr>
            <p:cNvSpPr/>
            <p:nvPr/>
          </p:nvSpPr>
          <p:spPr>
            <a:xfrm rot="18372455">
              <a:off x="6726208" y="1510051"/>
              <a:ext cx="45719" cy="1342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grpSp>
      <p:sp>
        <p:nvSpPr>
          <p:cNvPr id="48" name="TextBox 47">
            <a:extLst>
              <a:ext uri="{FF2B5EF4-FFF2-40B4-BE49-F238E27FC236}">
                <a16:creationId xmlns:a16="http://schemas.microsoft.com/office/drawing/2014/main" id="{A8E77419-572F-4AE5-8D74-ED4CB1432CC6}"/>
              </a:ext>
            </a:extLst>
          </p:cNvPr>
          <p:cNvSpPr txBox="1"/>
          <p:nvPr/>
        </p:nvSpPr>
        <p:spPr>
          <a:xfrm>
            <a:off x="5632896" y="1982512"/>
            <a:ext cx="3450945" cy="1174809"/>
          </a:xfrm>
          <a:prstGeom prst="rect">
            <a:avLst/>
          </a:prstGeom>
          <a:noFill/>
        </p:spPr>
        <p:txBody>
          <a:bodyPr wrap="none" rtlCol="0">
            <a:spAutoFit/>
          </a:bodyPr>
          <a:lstStyle/>
          <a:p>
            <a:pPr>
              <a:lnSpc>
                <a:spcPct val="80000"/>
              </a:lnSpc>
              <a:spcAft>
                <a:spcPts val="450"/>
              </a:spcAft>
            </a:pPr>
            <a:r>
              <a:rPr lang="ru-RU" sz="1200" b="1" dirty="0">
                <a:solidFill>
                  <a:schemeClr val="accent6"/>
                </a:solidFill>
                <a:latin typeface="+mj-lt"/>
              </a:rPr>
              <a:t>Результаты</a:t>
            </a:r>
          </a:p>
          <a:p>
            <a:pPr marL="135731" indent="-135731">
              <a:lnSpc>
                <a:spcPct val="80000"/>
              </a:lnSpc>
              <a:spcAft>
                <a:spcPts val="450"/>
              </a:spcAft>
              <a:buFont typeface="Arial" panose="020B0604020202020204" pitchFamily="34" charset="0"/>
              <a:buChar char="•"/>
            </a:pPr>
            <a:r>
              <a:rPr lang="ru-RU" sz="1200" dirty="0">
                <a:solidFill>
                  <a:schemeClr val="bg1"/>
                </a:solidFill>
                <a:latin typeface="+mj-lt"/>
              </a:rPr>
              <a:t>Уменьшение времени обработки </a:t>
            </a:r>
            <a:r>
              <a:rPr lang="ru-RU" sz="1200" dirty="0" err="1">
                <a:solidFill>
                  <a:schemeClr val="bg1"/>
                </a:solidFill>
                <a:latin typeface="+mj-lt"/>
              </a:rPr>
              <a:t>тикетов</a:t>
            </a:r>
            <a:endParaRPr lang="ru-RU" sz="1200" dirty="0">
              <a:solidFill>
                <a:schemeClr val="bg1"/>
              </a:solidFill>
              <a:latin typeface="+mj-lt"/>
            </a:endParaRPr>
          </a:p>
          <a:p>
            <a:pPr marL="135731" indent="-135731">
              <a:lnSpc>
                <a:spcPct val="80000"/>
              </a:lnSpc>
              <a:spcAft>
                <a:spcPts val="450"/>
              </a:spcAft>
              <a:buFont typeface="Arial" panose="020B0604020202020204" pitchFamily="34" charset="0"/>
              <a:buChar char="•"/>
            </a:pPr>
            <a:r>
              <a:rPr lang="ru-RU" sz="1200" dirty="0">
                <a:solidFill>
                  <a:schemeClr val="bg1"/>
                </a:solidFill>
                <a:latin typeface="+mj-lt"/>
              </a:rPr>
              <a:t>Автоматический сбор детальной статистики </a:t>
            </a:r>
            <a:br>
              <a:rPr lang="ru-RU" sz="1200" dirty="0">
                <a:solidFill>
                  <a:schemeClr val="bg1"/>
                </a:solidFill>
                <a:latin typeface="+mj-lt"/>
              </a:rPr>
            </a:br>
            <a:r>
              <a:rPr lang="ru-RU" sz="1200" dirty="0">
                <a:solidFill>
                  <a:schemeClr val="bg1"/>
                </a:solidFill>
                <a:latin typeface="+mj-lt"/>
              </a:rPr>
              <a:t>по содержанию </a:t>
            </a:r>
            <a:r>
              <a:rPr lang="ru-RU" sz="1200" dirty="0" err="1">
                <a:solidFill>
                  <a:schemeClr val="bg1"/>
                </a:solidFill>
                <a:latin typeface="+mj-lt"/>
              </a:rPr>
              <a:t>тикетов</a:t>
            </a:r>
            <a:endParaRPr lang="ru-RU" sz="1200" dirty="0">
              <a:solidFill>
                <a:schemeClr val="bg1"/>
              </a:solidFill>
              <a:latin typeface="+mj-lt"/>
            </a:endParaRPr>
          </a:p>
          <a:p>
            <a:pPr marL="135731" indent="-135731">
              <a:lnSpc>
                <a:spcPct val="80000"/>
              </a:lnSpc>
              <a:spcAft>
                <a:spcPts val="450"/>
              </a:spcAft>
              <a:buFont typeface="Arial" panose="020B0604020202020204" pitchFamily="34" charset="0"/>
              <a:buChar char="•"/>
            </a:pPr>
            <a:r>
              <a:rPr lang="ru-RU" sz="1200" dirty="0">
                <a:solidFill>
                  <a:schemeClr val="bg1"/>
                </a:solidFill>
                <a:latin typeface="+mj-lt"/>
              </a:rPr>
              <a:t>Возможность автоматически применять бизнес-</a:t>
            </a:r>
            <a:br>
              <a:rPr lang="ru-RU" sz="1200" dirty="0">
                <a:solidFill>
                  <a:schemeClr val="bg1"/>
                </a:solidFill>
                <a:latin typeface="+mj-lt"/>
              </a:rPr>
            </a:br>
            <a:r>
              <a:rPr lang="ru-RU" sz="1200" dirty="0">
                <a:solidFill>
                  <a:schemeClr val="bg1"/>
                </a:solidFill>
                <a:latin typeface="+mj-lt"/>
              </a:rPr>
              <a:t>правила в зависимости от содержания </a:t>
            </a:r>
            <a:r>
              <a:rPr lang="ru-RU" sz="1200" dirty="0" err="1">
                <a:solidFill>
                  <a:schemeClr val="bg1"/>
                </a:solidFill>
                <a:latin typeface="+mj-lt"/>
              </a:rPr>
              <a:t>тикета</a:t>
            </a:r>
            <a:endParaRPr lang="ru-RU" sz="1200" dirty="0">
              <a:solidFill>
                <a:schemeClr val="bg1"/>
              </a:solidFill>
              <a:latin typeface="+mj-lt"/>
            </a:endParaRPr>
          </a:p>
        </p:txBody>
      </p:sp>
      <p:grpSp>
        <p:nvGrpSpPr>
          <p:cNvPr id="50" name="Group 49">
            <a:extLst>
              <a:ext uri="{FF2B5EF4-FFF2-40B4-BE49-F238E27FC236}">
                <a16:creationId xmlns:a16="http://schemas.microsoft.com/office/drawing/2014/main" id="{57BE38E0-FA90-44B0-9CE2-894F37F254A1}"/>
              </a:ext>
            </a:extLst>
          </p:cNvPr>
          <p:cNvGrpSpPr/>
          <p:nvPr/>
        </p:nvGrpSpPr>
        <p:grpSpPr>
          <a:xfrm>
            <a:off x="1497353" y="2962261"/>
            <a:ext cx="222885" cy="271661"/>
            <a:chOff x="6681935" y="1394889"/>
            <a:chExt cx="188850" cy="248385"/>
          </a:xfrm>
          <a:solidFill>
            <a:schemeClr val="accent3"/>
          </a:solidFill>
        </p:grpSpPr>
        <p:sp>
          <p:nvSpPr>
            <p:cNvPr id="52" name="Rectangle 51">
              <a:extLst>
                <a:ext uri="{FF2B5EF4-FFF2-40B4-BE49-F238E27FC236}">
                  <a16:creationId xmlns:a16="http://schemas.microsoft.com/office/drawing/2014/main" id="{74379A4D-D7C7-49C4-89FA-5B325508AA4B}"/>
                </a:ext>
              </a:extLst>
            </p:cNvPr>
            <p:cNvSpPr/>
            <p:nvPr/>
          </p:nvSpPr>
          <p:spPr>
            <a:xfrm rot="2168803">
              <a:off x="6825066" y="1394889"/>
              <a:ext cx="45719" cy="2483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
          <p:nvSpPr>
            <p:cNvPr id="53" name="Rectangle 52">
              <a:extLst>
                <a:ext uri="{FF2B5EF4-FFF2-40B4-BE49-F238E27FC236}">
                  <a16:creationId xmlns:a16="http://schemas.microsoft.com/office/drawing/2014/main" id="{13CA7FD4-1206-4FAE-83DE-6638DBF305BC}"/>
                </a:ext>
              </a:extLst>
            </p:cNvPr>
            <p:cNvSpPr/>
            <p:nvPr/>
          </p:nvSpPr>
          <p:spPr>
            <a:xfrm rot="18372455">
              <a:off x="6726208" y="1510051"/>
              <a:ext cx="45719" cy="1342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grpSp>
      <p:sp>
        <p:nvSpPr>
          <p:cNvPr id="54" name="TextBox 53">
            <a:extLst>
              <a:ext uri="{FF2B5EF4-FFF2-40B4-BE49-F238E27FC236}">
                <a16:creationId xmlns:a16="http://schemas.microsoft.com/office/drawing/2014/main" id="{D2E14E78-A27A-4F67-A341-BB21440A34D3}"/>
              </a:ext>
            </a:extLst>
          </p:cNvPr>
          <p:cNvSpPr txBox="1"/>
          <p:nvPr/>
        </p:nvSpPr>
        <p:spPr>
          <a:xfrm>
            <a:off x="1988342" y="1803425"/>
            <a:ext cx="755336" cy="230832"/>
          </a:xfrm>
          <a:prstGeom prst="rect">
            <a:avLst/>
          </a:prstGeom>
          <a:solidFill>
            <a:schemeClr val="tx2"/>
          </a:solidFill>
        </p:spPr>
        <p:txBody>
          <a:bodyPr wrap="none" rtlCol="0">
            <a:spAutoFit/>
          </a:bodyPr>
          <a:lstStyle/>
          <a:p>
            <a:pPr algn="ctr"/>
            <a:r>
              <a:rPr lang="ru-RU" sz="900" dirty="0">
                <a:solidFill>
                  <a:schemeClr val="bg1"/>
                </a:solidFill>
                <a:latin typeface="+mj-lt"/>
              </a:rPr>
              <a:t>Обращение</a:t>
            </a:r>
          </a:p>
        </p:txBody>
      </p:sp>
      <p:sp>
        <p:nvSpPr>
          <p:cNvPr id="56" name="TextBox 55">
            <a:extLst>
              <a:ext uri="{FF2B5EF4-FFF2-40B4-BE49-F238E27FC236}">
                <a16:creationId xmlns:a16="http://schemas.microsoft.com/office/drawing/2014/main" id="{F0123424-85BC-4216-A9C8-F58AD0E8D8D0}"/>
              </a:ext>
            </a:extLst>
          </p:cNvPr>
          <p:cNvSpPr txBox="1"/>
          <p:nvPr/>
        </p:nvSpPr>
        <p:spPr>
          <a:xfrm>
            <a:off x="2643573" y="2771213"/>
            <a:ext cx="755336" cy="230832"/>
          </a:xfrm>
          <a:prstGeom prst="rect">
            <a:avLst/>
          </a:prstGeom>
          <a:solidFill>
            <a:schemeClr val="tx2"/>
          </a:solidFill>
        </p:spPr>
        <p:txBody>
          <a:bodyPr wrap="none" rtlCol="0">
            <a:spAutoFit/>
          </a:bodyPr>
          <a:lstStyle/>
          <a:p>
            <a:pPr algn="ctr"/>
            <a:r>
              <a:rPr lang="ru-RU" sz="900" dirty="0">
                <a:solidFill>
                  <a:schemeClr val="bg1"/>
                </a:solidFill>
                <a:latin typeface="+mj-lt"/>
              </a:rPr>
              <a:t>Обращение</a:t>
            </a:r>
          </a:p>
        </p:txBody>
      </p:sp>
      <p:sp>
        <p:nvSpPr>
          <p:cNvPr id="57" name="TextBox 56">
            <a:extLst>
              <a:ext uri="{FF2B5EF4-FFF2-40B4-BE49-F238E27FC236}">
                <a16:creationId xmlns:a16="http://schemas.microsoft.com/office/drawing/2014/main" id="{6EBA5226-3B48-4827-BC91-F39E74A78E0B}"/>
              </a:ext>
            </a:extLst>
          </p:cNvPr>
          <p:cNvSpPr txBox="1"/>
          <p:nvPr/>
        </p:nvSpPr>
        <p:spPr>
          <a:xfrm>
            <a:off x="4852091" y="2292890"/>
            <a:ext cx="461986" cy="230832"/>
          </a:xfrm>
          <a:prstGeom prst="rect">
            <a:avLst/>
          </a:prstGeom>
          <a:solidFill>
            <a:schemeClr val="tx2"/>
          </a:solidFill>
        </p:spPr>
        <p:txBody>
          <a:bodyPr wrap="none" rtlCol="0">
            <a:spAutoFit/>
          </a:bodyPr>
          <a:lstStyle/>
          <a:p>
            <a:pPr algn="ctr"/>
            <a:r>
              <a:rPr lang="ru-RU" sz="900" dirty="0">
                <a:solidFill>
                  <a:schemeClr val="bg1"/>
                </a:solidFill>
                <a:latin typeface="+mj-lt"/>
              </a:rPr>
              <a:t>Ответ</a:t>
            </a:r>
          </a:p>
        </p:txBody>
      </p:sp>
      <p:sp>
        <p:nvSpPr>
          <p:cNvPr id="58" name="TextBox 57">
            <a:extLst>
              <a:ext uri="{FF2B5EF4-FFF2-40B4-BE49-F238E27FC236}">
                <a16:creationId xmlns:a16="http://schemas.microsoft.com/office/drawing/2014/main" id="{ED5993FA-F8DF-4F9A-89E7-89C103900EEB}"/>
              </a:ext>
            </a:extLst>
          </p:cNvPr>
          <p:cNvSpPr txBox="1"/>
          <p:nvPr/>
        </p:nvSpPr>
        <p:spPr>
          <a:xfrm>
            <a:off x="3484803" y="3714578"/>
            <a:ext cx="1257075" cy="230832"/>
          </a:xfrm>
          <a:prstGeom prst="rect">
            <a:avLst/>
          </a:prstGeom>
          <a:solidFill>
            <a:schemeClr val="tx2"/>
          </a:solidFill>
        </p:spPr>
        <p:txBody>
          <a:bodyPr wrap="none" rtlCol="0">
            <a:spAutoFit/>
          </a:bodyPr>
          <a:lstStyle/>
          <a:p>
            <a:pPr algn="ctr"/>
            <a:r>
              <a:rPr lang="ru-RU" sz="900" dirty="0">
                <a:solidFill>
                  <a:schemeClr val="bg1"/>
                </a:solidFill>
                <a:latin typeface="+mj-lt"/>
              </a:rPr>
              <a:t>Новый классификатор</a:t>
            </a:r>
          </a:p>
        </p:txBody>
      </p:sp>
    </p:spTree>
    <p:extLst>
      <p:ext uri="{BB962C8B-B14F-4D97-AF65-F5344CB8AC3E}">
        <p14:creationId xmlns:p14="http://schemas.microsoft.com/office/powerpoint/2010/main" val="1131889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5BA3A-4822-4267-9E86-320FE3499728}"/>
              </a:ext>
            </a:extLst>
          </p:cNvPr>
          <p:cNvSpPr>
            <a:spLocks noGrp="1"/>
          </p:cNvSpPr>
          <p:nvPr>
            <p:ph type="title"/>
          </p:nvPr>
        </p:nvSpPr>
        <p:spPr/>
        <p:txBody>
          <a:bodyPr>
            <a:normAutofit fontScale="90000"/>
          </a:bodyPr>
          <a:lstStyle/>
          <a:p>
            <a:r>
              <a:rPr lang="ru-RU" dirty="0"/>
              <a:t>Будем знакомы</a:t>
            </a:r>
          </a:p>
        </p:txBody>
      </p:sp>
      <p:pic>
        <p:nvPicPr>
          <p:cNvPr id="6" name="Content Placeholder 5">
            <a:extLst>
              <a:ext uri="{FF2B5EF4-FFF2-40B4-BE49-F238E27FC236}">
                <a16:creationId xmlns:a16="http://schemas.microsoft.com/office/drawing/2014/main" id="{10E40ED1-458A-407D-9CD7-DBC3EB06B00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520" t="8347" r="6456" b="8283"/>
          <a:stretch/>
        </p:blipFill>
        <p:spPr>
          <a:xfrm>
            <a:off x="2092827" y="1435833"/>
            <a:ext cx="1665296" cy="1665296"/>
          </a:xfrm>
          <a:prstGeom prst="ellipse">
            <a:avLst/>
          </a:prstGeom>
        </p:spPr>
      </p:pic>
      <p:pic>
        <p:nvPicPr>
          <p:cNvPr id="8" name="Picture 7">
            <a:extLst>
              <a:ext uri="{FF2B5EF4-FFF2-40B4-BE49-F238E27FC236}">
                <a16:creationId xmlns:a16="http://schemas.microsoft.com/office/drawing/2014/main" id="{2B515F28-D69D-4894-A657-C48F45313FEE}"/>
              </a:ext>
            </a:extLst>
          </p:cNvPr>
          <p:cNvPicPr>
            <a:picLocks noChangeAspect="1"/>
          </p:cNvPicPr>
          <p:nvPr/>
        </p:nvPicPr>
        <p:blipFill>
          <a:blip r:embed="rId4">
            <a:extLst>
              <a:ext uri="{28A0092B-C50C-407E-A947-70E740481C1C}">
                <a14:useLocalDpi xmlns:a14="http://schemas.microsoft.com/office/drawing/2010/main" val="0"/>
              </a:ext>
            </a:extLst>
          </a:blip>
          <a:srcRect l="15673" r="15673"/>
          <a:stretch/>
        </p:blipFill>
        <p:spPr>
          <a:xfrm>
            <a:off x="5137877" y="1435833"/>
            <a:ext cx="1665297" cy="1665296"/>
          </a:xfrm>
          <a:prstGeom prst="ellipse">
            <a:avLst/>
          </a:prstGeom>
        </p:spPr>
      </p:pic>
      <p:sp>
        <p:nvSpPr>
          <p:cNvPr id="14" name="TextBox 13">
            <a:extLst>
              <a:ext uri="{FF2B5EF4-FFF2-40B4-BE49-F238E27FC236}">
                <a16:creationId xmlns:a16="http://schemas.microsoft.com/office/drawing/2014/main" id="{90D94229-31B5-4D14-9B39-14404660EBAC}"/>
              </a:ext>
            </a:extLst>
          </p:cNvPr>
          <p:cNvSpPr txBox="1"/>
          <p:nvPr/>
        </p:nvSpPr>
        <p:spPr>
          <a:xfrm>
            <a:off x="2165380" y="3432078"/>
            <a:ext cx="2317410" cy="584775"/>
          </a:xfrm>
          <a:prstGeom prst="rect">
            <a:avLst/>
          </a:prstGeom>
          <a:noFill/>
        </p:spPr>
        <p:txBody>
          <a:bodyPr wrap="square" rtlCol="0">
            <a:spAutoFit/>
          </a:bodyPr>
          <a:lstStyle/>
          <a:p>
            <a:pPr>
              <a:spcBef>
                <a:spcPts val="600"/>
              </a:spcBef>
            </a:pPr>
            <a:r>
              <a:rPr lang="ru-RU" sz="1600" b="1" dirty="0">
                <a:solidFill>
                  <a:schemeClr val="bg1"/>
                </a:solidFill>
              </a:rPr>
              <a:t>Алексей Пятов</a:t>
            </a:r>
            <a:br>
              <a:rPr lang="ru-RU" sz="1600" b="1" dirty="0">
                <a:solidFill>
                  <a:schemeClr val="bg1"/>
                </a:solidFill>
              </a:rPr>
            </a:br>
            <a:r>
              <a:rPr lang="ru-RU" sz="1600" b="1" dirty="0">
                <a:solidFill>
                  <a:schemeClr val="bg1"/>
                </a:solidFill>
              </a:rPr>
              <a:t>ДВФУ, </a:t>
            </a:r>
            <a:r>
              <a:rPr lang="ru-RU" sz="1200" dirty="0">
                <a:solidFill>
                  <a:schemeClr val="bg1"/>
                </a:solidFill>
              </a:rPr>
              <a:t>к.э.н. </a:t>
            </a:r>
          </a:p>
        </p:txBody>
      </p:sp>
      <p:sp>
        <p:nvSpPr>
          <p:cNvPr id="15" name="TextBox 14">
            <a:extLst>
              <a:ext uri="{FF2B5EF4-FFF2-40B4-BE49-F238E27FC236}">
                <a16:creationId xmlns:a16="http://schemas.microsoft.com/office/drawing/2014/main" id="{25371DE4-76E1-4836-8BDE-B761321DB92E}"/>
              </a:ext>
            </a:extLst>
          </p:cNvPr>
          <p:cNvSpPr txBox="1"/>
          <p:nvPr/>
        </p:nvSpPr>
        <p:spPr>
          <a:xfrm>
            <a:off x="5137877" y="3432078"/>
            <a:ext cx="2256046" cy="523220"/>
          </a:xfrm>
          <a:prstGeom prst="rect">
            <a:avLst/>
          </a:prstGeom>
          <a:noFill/>
        </p:spPr>
        <p:txBody>
          <a:bodyPr wrap="square" rtlCol="0">
            <a:spAutoFit/>
          </a:bodyPr>
          <a:lstStyle/>
          <a:p>
            <a:r>
              <a:rPr lang="ru-RU" sz="1600" b="1" dirty="0">
                <a:solidFill>
                  <a:schemeClr val="bg1"/>
                </a:solidFill>
              </a:rPr>
              <a:t>Екатерина </a:t>
            </a:r>
            <a:r>
              <a:rPr lang="ru-RU" sz="1600" b="1" dirty="0" err="1">
                <a:solidFill>
                  <a:schemeClr val="bg1"/>
                </a:solidFill>
              </a:rPr>
              <a:t>Ельмикеева</a:t>
            </a:r>
            <a:br>
              <a:rPr lang="en-US" sz="1600" b="1" dirty="0">
                <a:solidFill>
                  <a:schemeClr val="bg1"/>
                </a:solidFill>
              </a:rPr>
            </a:br>
            <a:r>
              <a:rPr lang="ru-RU" sz="1200" dirty="0">
                <a:solidFill>
                  <a:schemeClr val="bg1"/>
                </a:solidFill>
              </a:rPr>
              <a:t>КФУ</a:t>
            </a:r>
          </a:p>
        </p:txBody>
      </p:sp>
      <p:sp>
        <p:nvSpPr>
          <p:cNvPr id="9" name="TextBox 8">
            <a:extLst>
              <a:ext uri="{FF2B5EF4-FFF2-40B4-BE49-F238E27FC236}">
                <a16:creationId xmlns:a16="http://schemas.microsoft.com/office/drawing/2014/main" id="{1E207223-18C7-480A-A957-608F25AD7F95}"/>
              </a:ext>
            </a:extLst>
          </p:cNvPr>
          <p:cNvSpPr txBox="1"/>
          <p:nvPr/>
        </p:nvSpPr>
        <p:spPr>
          <a:xfrm>
            <a:off x="3446649" y="1585015"/>
            <a:ext cx="746209" cy="307777"/>
          </a:xfrm>
          <a:prstGeom prst="rect">
            <a:avLst/>
          </a:prstGeom>
          <a:solidFill>
            <a:schemeClr val="tx1">
              <a:lumMod val="90000"/>
              <a:lumOff val="10000"/>
            </a:schemeClr>
          </a:solidFill>
        </p:spPr>
        <p:txBody>
          <a:bodyPr wrap="square" rtlCol="0">
            <a:spAutoFit/>
          </a:bodyPr>
          <a:lstStyle/>
          <a:p>
            <a:r>
              <a:rPr lang="ru-RU" sz="1400" b="1" dirty="0">
                <a:solidFill>
                  <a:schemeClr val="bg1"/>
                </a:solidFill>
              </a:rPr>
              <a:t>Бизнес</a:t>
            </a:r>
            <a:endParaRPr lang="ru-RU" sz="1400" dirty="0">
              <a:solidFill>
                <a:schemeClr val="bg1"/>
              </a:solidFill>
            </a:endParaRPr>
          </a:p>
        </p:txBody>
      </p:sp>
      <p:sp>
        <p:nvSpPr>
          <p:cNvPr id="10" name="TextBox 9">
            <a:extLst>
              <a:ext uri="{FF2B5EF4-FFF2-40B4-BE49-F238E27FC236}">
                <a16:creationId xmlns:a16="http://schemas.microsoft.com/office/drawing/2014/main" id="{EFA1853F-C15A-4F50-AD21-73972119CBEA}"/>
              </a:ext>
            </a:extLst>
          </p:cNvPr>
          <p:cNvSpPr txBox="1"/>
          <p:nvPr/>
        </p:nvSpPr>
        <p:spPr>
          <a:xfrm>
            <a:off x="6509437" y="1571237"/>
            <a:ext cx="820632" cy="307777"/>
          </a:xfrm>
          <a:prstGeom prst="rect">
            <a:avLst/>
          </a:prstGeom>
          <a:solidFill>
            <a:schemeClr val="tx1">
              <a:lumMod val="90000"/>
              <a:lumOff val="10000"/>
            </a:schemeClr>
          </a:solidFill>
        </p:spPr>
        <p:txBody>
          <a:bodyPr wrap="square" rtlCol="0">
            <a:spAutoFit/>
          </a:bodyPr>
          <a:lstStyle/>
          <a:p>
            <a:r>
              <a:rPr lang="ru-RU" sz="1400" b="1" dirty="0">
                <a:solidFill>
                  <a:schemeClr val="bg1"/>
                </a:solidFill>
              </a:rPr>
              <a:t>Техника</a:t>
            </a:r>
            <a:endParaRPr lang="ru-RU" sz="1400" dirty="0">
              <a:solidFill>
                <a:schemeClr val="bg1"/>
              </a:solidFill>
            </a:endParaRPr>
          </a:p>
        </p:txBody>
      </p:sp>
    </p:spTree>
    <p:extLst>
      <p:ext uri="{BB962C8B-B14F-4D97-AF65-F5344CB8AC3E}">
        <p14:creationId xmlns:p14="http://schemas.microsoft.com/office/powerpoint/2010/main" val="176794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A5901-CEB5-4E7E-8D4E-6E850EDA8812}"/>
              </a:ext>
            </a:extLst>
          </p:cNvPr>
          <p:cNvSpPr>
            <a:spLocks noGrp="1"/>
          </p:cNvSpPr>
          <p:nvPr>
            <p:ph type="title"/>
          </p:nvPr>
        </p:nvSpPr>
        <p:spPr/>
        <p:txBody>
          <a:bodyPr>
            <a:noAutofit/>
          </a:bodyPr>
          <a:lstStyle/>
          <a:p>
            <a:r>
              <a:rPr lang="ru-RU" sz="2400" dirty="0"/>
              <a:t>Опционально – внедрение инструмента для поиска новых категорий и редактирования справочника</a:t>
            </a:r>
          </a:p>
        </p:txBody>
      </p:sp>
      <p:sp>
        <p:nvSpPr>
          <p:cNvPr id="3" name="Rectangle: Rounded Corners 2">
            <a:extLst>
              <a:ext uri="{FF2B5EF4-FFF2-40B4-BE49-F238E27FC236}">
                <a16:creationId xmlns:a16="http://schemas.microsoft.com/office/drawing/2014/main" id="{4F971934-B5ED-4298-8F78-836DD594F5E7}"/>
              </a:ext>
            </a:extLst>
          </p:cNvPr>
          <p:cNvSpPr/>
          <p:nvPr/>
        </p:nvSpPr>
        <p:spPr>
          <a:xfrm>
            <a:off x="1758587" y="1239951"/>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Создает </a:t>
            </a:r>
            <a:r>
              <a:rPr lang="ru-RU" sz="1200" kern="0" dirty="0" err="1">
                <a:solidFill>
                  <a:srgbClr val="FFFFFF"/>
                </a:solidFill>
                <a:latin typeface="Calibri Light"/>
              </a:rPr>
              <a:t>тикет</a:t>
            </a:r>
            <a:endParaRPr lang="ru-RU" sz="1200" kern="0" dirty="0">
              <a:solidFill>
                <a:srgbClr val="FFFFFF"/>
              </a:solidFill>
              <a:latin typeface="Calibri Light"/>
            </a:endParaRPr>
          </a:p>
        </p:txBody>
      </p:sp>
      <p:sp>
        <p:nvSpPr>
          <p:cNvPr id="5" name="Rectangle: Rounded Corners 4">
            <a:extLst>
              <a:ext uri="{FF2B5EF4-FFF2-40B4-BE49-F238E27FC236}">
                <a16:creationId xmlns:a16="http://schemas.microsoft.com/office/drawing/2014/main" id="{2317B926-A364-4C74-A06D-896102F32365}"/>
              </a:ext>
            </a:extLst>
          </p:cNvPr>
          <p:cNvSpPr/>
          <p:nvPr/>
        </p:nvSpPr>
        <p:spPr>
          <a:xfrm>
            <a:off x="1758586" y="2181113"/>
            <a:ext cx="1214846" cy="457200"/>
          </a:xfrm>
          <a:prstGeom prst="roundRect">
            <a:avLst/>
          </a:prstGeom>
          <a:solidFill>
            <a:srgbClr val="FFFF99"/>
          </a:solidFill>
          <a:ln w="9525" cap="flat" cmpd="sng" algn="ctr">
            <a:solidFill>
              <a:srgbClr val="FFFF99"/>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000000"/>
                </a:solidFill>
                <a:latin typeface="Calibri Light"/>
              </a:rPr>
              <a:t>Автоматическая классификация</a:t>
            </a:r>
          </a:p>
        </p:txBody>
      </p:sp>
      <p:sp>
        <p:nvSpPr>
          <p:cNvPr id="6" name="Rectangle: Rounded Corners 5">
            <a:extLst>
              <a:ext uri="{FF2B5EF4-FFF2-40B4-BE49-F238E27FC236}">
                <a16:creationId xmlns:a16="http://schemas.microsoft.com/office/drawing/2014/main" id="{39E30621-EF20-45EF-A6A3-30CEFE93A8AA}"/>
              </a:ext>
            </a:extLst>
          </p:cNvPr>
          <p:cNvSpPr/>
          <p:nvPr/>
        </p:nvSpPr>
        <p:spPr>
          <a:xfrm>
            <a:off x="3117124" y="2178844"/>
            <a:ext cx="1214846" cy="457200"/>
          </a:xfrm>
          <a:prstGeom prst="roundRect">
            <a:avLst/>
          </a:prstGeom>
          <a:solidFill>
            <a:srgbClr val="FFFF99"/>
          </a:solidFill>
          <a:ln w="9525" cap="flat" cmpd="sng" algn="ctr">
            <a:solidFill>
              <a:srgbClr val="FFFF99"/>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000000"/>
                </a:solidFill>
                <a:latin typeface="Calibri Light"/>
              </a:rPr>
              <a:t>Автоматическая маршрутизация</a:t>
            </a:r>
          </a:p>
        </p:txBody>
      </p:sp>
      <p:sp>
        <p:nvSpPr>
          <p:cNvPr id="8" name="Rectangle: Rounded Corners 7">
            <a:extLst>
              <a:ext uri="{FF2B5EF4-FFF2-40B4-BE49-F238E27FC236}">
                <a16:creationId xmlns:a16="http://schemas.microsoft.com/office/drawing/2014/main" id="{8D3F42DD-DD60-4D22-8C93-A5519F8CE424}"/>
              </a:ext>
            </a:extLst>
          </p:cNvPr>
          <p:cNvSpPr/>
          <p:nvPr/>
        </p:nvSpPr>
        <p:spPr>
          <a:xfrm>
            <a:off x="1758586" y="3120489"/>
            <a:ext cx="1214846" cy="457200"/>
          </a:xfrm>
          <a:prstGeom prst="roundRect">
            <a:avLst/>
          </a:prstGeom>
          <a:solidFill>
            <a:srgbClr val="FFFF99"/>
          </a:solidFill>
          <a:ln w="9525" cap="flat" cmpd="sng" algn="ctr">
            <a:solidFill>
              <a:srgbClr val="FFFF99"/>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050" kern="0" dirty="0">
                <a:solidFill>
                  <a:srgbClr val="000000"/>
                </a:solidFill>
                <a:latin typeface="Calibri Light"/>
              </a:rPr>
              <a:t>Извлечение сущностей и фактов</a:t>
            </a:r>
          </a:p>
        </p:txBody>
      </p:sp>
      <p:sp>
        <p:nvSpPr>
          <p:cNvPr id="9" name="Rectangle: Rounded Corners 8">
            <a:extLst>
              <a:ext uri="{FF2B5EF4-FFF2-40B4-BE49-F238E27FC236}">
                <a16:creationId xmlns:a16="http://schemas.microsoft.com/office/drawing/2014/main" id="{30AA2F4B-94AF-4094-B5D3-11E00FE7AEA6}"/>
              </a:ext>
            </a:extLst>
          </p:cNvPr>
          <p:cNvSpPr/>
          <p:nvPr/>
        </p:nvSpPr>
        <p:spPr>
          <a:xfrm>
            <a:off x="3117124" y="3120489"/>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Решает проблему</a:t>
            </a:r>
          </a:p>
        </p:txBody>
      </p:sp>
      <p:sp>
        <p:nvSpPr>
          <p:cNvPr id="10" name="Rectangle: Rounded Corners 9">
            <a:extLst>
              <a:ext uri="{FF2B5EF4-FFF2-40B4-BE49-F238E27FC236}">
                <a16:creationId xmlns:a16="http://schemas.microsoft.com/office/drawing/2014/main" id="{E8A8C861-5E1D-4335-AAC5-DD5CC6374806}"/>
              </a:ext>
            </a:extLst>
          </p:cNvPr>
          <p:cNvSpPr/>
          <p:nvPr/>
        </p:nvSpPr>
        <p:spPr>
          <a:xfrm>
            <a:off x="4475661" y="3120489"/>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Готовит ответ</a:t>
            </a:r>
          </a:p>
        </p:txBody>
      </p:sp>
      <p:sp>
        <p:nvSpPr>
          <p:cNvPr id="11" name="Rectangle: Rounded Corners 10">
            <a:extLst>
              <a:ext uri="{FF2B5EF4-FFF2-40B4-BE49-F238E27FC236}">
                <a16:creationId xmlns:a16="http://schemas.microsoft.com/office/drawing/2014/main" id="{4249BE3F-8F76-4613-9498-D0594306E474}"/>
              </a:ext>
            </a:extLst>
          </p:cNvPr>
          <p:cNvSpPr/>
          <p:nvPr/>
        </p:nvSpPr>
        <p:spPr>
          <a:xfrm>
            <a:off x="4475661" y="1239951"/>
            <a:ext cx="1214846"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200" kern="0" dirty="0">
                <a:solidFill>
                  <a:srgbClr val="FFFFFF"/>
                </a:solidFill>
                <a:latin typeface="Calibri Light"/>
              </a:rPr>
              <a:t>Получает ответ</a:t>
            </a:r>
          </a:p>
        </p:txBody>
      </p:sp>
      <p:sp>
        <p:nvSpPr>
          <p:cNvPr id="13" name="Rectangle: Rounded Corners 12">
            <a:extLst>
              <a:ext uri="{FF2B5EF4-FFF2-40B4-BE49-F238E27FC236}">
                <a16:creationId xmlns:a16="http://schemas.microsoft.com/office/drawing/2014/main" id="{80A215F7-D026-4D6E-BDA4-74E697F9CA58}"/>
              </a:ext>
            </a:extLst>
          </p:cNvPr>
          <p:cNvSpPr/>
          <p:nvPr/>
        </p:nvSpPr>
        <p:spPr>
          <a:xfrm>
            <a:off x="1758587" y="4063437"/>
            <a:ext cx="1405393"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050" kern="0" dirty="0">
                <a:solidFill>
                  <a:srgbClr val="FFFFFF"/>
                </a:solidFill>
                <a:latin typeface="Calibri Light"/>
              </a:rPr>
              <a:t>Запрашивает историю обращений</a:t>
            </a:r>
          </a:p>
        </p:txBody>
      </p:sp>
      <p:sp>
        <p:nvSpPr>
          <p:cNvPr id="15" name="Rectangle: Rounded Corners 14">
            <a:extLst>
              <a:ext uri="{FF2B5EF4-FFF2-40B4-BE49-F238E27FC236}">
                <a16:creationId xmlns:a16="http://schemas.microsoft.com/office/drawing/2014/main" id="{1CC7ED09-8866-4651-9903-D98488BA5205}"/>
              </a:ext>
            </a:extLst>
          </p:cNvPr>
          <p:cNvSpPr/>
          <p:nvPr/>
        </p:nvSpPr>
        <p:spPr>
          <a:xfrm>
            <a:off x="3316449" y="4063437"/>
            <a:ext cx="1526721" cy="457200"/>
          </a:xfrm>
          <a:prstGeom prst="roundRect">
            <a:avLst/>
          </a:prstGeom>
          <a:solidFill>
            <a:srgbClr val="005D96">
              <a:alpha val="62000"/>
            </a:srgbClr>
          </a:solidFill>
          <a:ln w="9525" cap="flat" cmpd="sng" algn="ctr">
            <a:solidFill>
              <a:srgbClr val="0074BE"/>
            </a:solidFill>
            <a:prstDash val="solid"/>
          </a:ln>
          <a:effectLst/>
        </p:spPr>
        <p:txBody>
          <a:bodyPr rot="0" spcFirstLastPara="0" vertOverflow="overflow" horzOverflow="overflow" vert="horz" wrap="square" lIns="27000" tIns="34290" rIns="27000" bIns="34290" numCol="1" spcCol="0" rtlCol="0" fromWordArt="0" anchor="ctr" anchorCtr="0" forceAA="0" compatLnSpc="1">
            <a:prstTxWarp prst="textNoShape">
              <a:avLst/>
            </a:prstTxWarp>
            <a:noAutofit/>
          </a:bodyPr>
          <a:lstStyle/>
          <a:p>
            <a:pPr algn="ctr">
              <a:lnSpc>
                <a:spcPct val="90000"/>
              </a:lnSpc>
            </a:pPr>
            <a:r>
              <a:rPr lang="ru-RU" sz="1050" kern="0" dirty="0">
                <a:solidFill>
                  <a:srgbClr val="FFFFFF"/>
                </a:solidFill>
                <a:latin typeface="Calibri Light"/>
              </a:rPr>
              <a:t>Проверяет сроки</a:t>
            </a:r>
            <a:br>
              <a:rPr lang="ru-RU" sz="1050" kern="0" dirty="0">
                <a:solidFill>
                  <a:srgbClr val="FFFFFF"/>
                </a:solidFill>
                <a:latin typeface="Calibri Light"/>
              </a:rPr>
            </a:br>
            <a:r>
              <a:rPr lang="ru-RU" sz="1050" kern="0" dirty="0">
                <a:solidFill>
                  <a:srgbClr val="FFFFFF"/>
                </a:solidFill>
                <a:latin typeface="Calibri Light"/>
              </a:rPr>
              <a:t>и качество исполнения</a:t>
            </a:r>
          </a:p>
        </p:txBody>
      </p:sp>
      <p:sp>
        <p:nvSpPr>
          <p:cNvPr id="17" name="Rectangle: Rounded Corners 16">
            <a:extLst>
              <a:ext uri="{FF2B5EF4-FFF2-40B4-BE49-F238E27FC236}">
                <a16:creationId xmlns:a16="http://schemas.microsoft.com/office/drawing/2014/main" id="{59B8DB67-A259-4FB7-8F0E-FB308EDE0415}"/>
              </a:ext>
            </a:extLst>
          </p:cNvPr>
          <p:cNvSpPr/>
          <p:nvPr/>
        </p:nvSpPr>
        <p:spPr>
          <a:xfrm>
            <a:off x="4995640" y="4063437"/>
            <a:ext cx="1475207" cy="457200"/>
          </a:xfrm>
          <a:prstGeom prst="roundRect">
            <a:avLst/>
          </a:prstGeom>
          <a:solidFill>
            <a:srgbClr val="FFFF99"/>
          </a:solidFill>
          <a:ln w="9525" cap="flat" cmpd="sng" algn="ctr">
            <a:solidFill>
              <a:srgbClr val="FFFF99"/>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ru-RU" sz="1050" kern="0" dirty="0">
                <a:solidFill>
                  <a:srgbClr val="000000"/>
                </a:solidFill>
                <a:latin typeface="Calibri Light"/>
              </a:rPr>
              <a:t>Автоматический поиск новых категорий </a:t>
            </a:r>
          </a:p>
        </p:txBody>
      </p:sp>
      <p:cxnSp>
        <p:nvCxnSpPr>
          <p:cNvPr id="19" name="Straight Arrow Connector 18">
            <a:extLst>
              <a:ext uri="{FF2B5EF4-FFF2-40B4-BE49-F238E27FC236}">
                <a16:creationId xmlns:a16="http://schemas.microsoft.com/office/drawing/2014/main" id="{7B48B4AA-82CC-44F5-96A1-4D91074BB2E3}"/>
              </a:ext>
            </a:extLst>
          </p:cNvPr>
          <p:cNvCxnSpPr>
            <a:cxnSpLocks/>
            <a:stCxn id="3" idx="2"/>
            <a:endCxn id="5" idx="0"/>
          </p:cNvCxnSpPr>
          <p:nvPr/>
        </p:nvCxnSpPr>
        <p:spPr>
          <a:xfrm flipH="1">
            <a:off x="2366010" y="1697152"/>
            <a:ext cx="1" cy="483962"/>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26FBA6F-0760-46D5-B926-5A4CCE960982}"/>
              </a:ext>
            </a:extLst>
          </p:cNvPr>
          <p:cNvCxnSpPr>
            <a:stCxn id="5" idx="3"/>
            <a:endCxn id="6" idx="1"/>
          </p:cNvCxnSpPr>
          <p:nvPr/>
        </p:nvCxnSpPr>
        <p:spPr>
          <a:xfrm flipV="1">
            <a:off x="2973432" y="2407444"/>
            <a:ext cx="143692" cy="2270"/>
          </a:xfrm>
          <a:prstGeom prst="straightConnector1">
            <a:avLst/>
          </a:prstGeom>
          <a:ln>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EF6741C8-12C9-486B-8A50-3858E31BB461}"/>
              </a:ext>
            </a:extLst>
          </p:cNvPr>
          <p:cNvCxnSpPr>
            <a:cxnSpLocks/>
            <a:stCxn id="6" idx="2"/>
            <a:endCxn id="8" idx="0"/>
          </p:cNvCxnSpPr>
          <p:nvPr/>
        </p:nvCxnSpPr>
        <p:spPr>
          <a:xfrm rot="5400000">
            <a:off x="2803057" y="2198998"/>
            <a:ext cx="484445" cy="1358537"/>
          </a:xfrm>
          <a:prstGeom prst="bentConnector3">
            <a:avLst/>
          </a:prstGeom>
          <a:ln>
            <a:solidFill>
              <a:srgbClr val="FFFF99"/>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A0311F-5E05-4345-8F05-BC0397AB2286}"/>
              </a:ext>
            </a:extLst>
          </p:cNvPr>
          <p:cNvCxnSpPr>
            <a:stCxn id="8" idx="3"/>
            <a:endCxn id="9" idx="1"/>
          </p:cNvCxnSpPr>
          <p:nvPr/>
        </p:nvCxnSpPr>
        <p:spPr>
          <a:xfrm>
            <a:off x="2973432" y="3349089"/>
            <a:ext cx="143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5B440FD-8B66-4357-AE0F-75D21A3EDE70}"/>
              </a:ext>
            </a:extLst>
          </p:cNvPr>
          <p:cNvCxnSpPr>
            <a:stCxn id="9" idx="3"/>
            <a:endCxn id="10" idx="1"/>
          </p:cNvCxnSpPr>
          <p:nvPr/>
        </p:nvCxnSpPr>
        <p:spPr>
          <a:xfrm>
            <a:off x="4331970" y="3349089"/>
            <a:ext cx="1436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D770750-1458-4F28-8552-75E93569282C}"/>
              </a:ext>
            </a:extLst>
          </p:cNvPr>
          <p:cNvCxnSpPr>
            <a:stCxn id="10" idx="0"/>
            <a:endCxn id="11" idx="2"/>
          </p:cNvCxnSpPr>
          <p:nvPr/>
        </p:nvCxnSpPr>
        <p:spPr>
          <a:xfrm flipV="1">
            <a:off x="5083084" y="1697151"/>
            <a:ext cx="0" cy="1423338"/>
          </a:xfrm>
          <a:prstGeom prst="straightConnector1">
            <a:avLst/>
          </a:prstGeom>
          <a:ln>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B0224B7-55F4-4FB7-9605-5EB013176A6C}"/>
              </a:ext>
            </a:extLst>
          </p:cNvPr>
          <p:cNvCxnSpPr>
            <a:cxnSpLocks/>
            <a:stCxn id="13" idx="3"/>
            <a:endCxn id="15" idx="1"/>
          </p:cNvCxnSpPr>
          <p:nvPr/>
        </p:nvCxnSpPr>
        <p:spPr>
          <a:xfrm>
            <a:off x="3163980" y="4292037"/>
            <a:ext cx="1524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D9B5C1E-093E-4960-A9B3-2A880852A5A2}"/>
              </a:ext>
            </a:extLst>
          </p:cNvPr>
          <p:cNvCxnSpPr>
            <a:cxnSpLocks/>
            <a:stCxn id="15" idx="3"/>
            <a:endCxn id="17" idx="1"/>
          </p:cNvCxnSpPr>
          <p:nvPr/>
        </p:nvCxnSpPr>
        <p:spPr>
          <a:xfrm>
            <a:off x="4843170" y="4292037"/>
            <a:ext cx="1524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BE77E6F4-CDA6-4AA1-B709-11106FC00107}"/>
              </a:ext>
            </a:extLst>
          </p:cNvPr>
          <p:cNvSpPr/>
          <p:nvPr/>
        </p:nvSpPr>
        <p:spPr>
          <a:xfrm>
            <a:off x="1281919" y="1333381"/>
            <a:ext cx="270341" cy="27034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p>
        </p:txBody>
      </p:sp>
      <p:sp>
        <p:nvSpPr>
          <p:cNvPr id="41" name="Oval 40">
            <a:extLst>
              <a:ext uri="{FF2B5EF4-FFF2-40B4-BE49-F238E27FC236}">
                <a16:creationId xmlns:a16="http://schemas.microsoft.com/office/drawing/2014/main" id="{AC5A6D4E-EE58-4E92-8D2C-0AEDD031A7FA}"/>
              </a:ext>
            </a:extLst>
          </p:cNvPr>
          <p:cNvSpPr/>
          <p:nvPr/>
        </p:nvSpPr>
        <p:spPr>
          <a:xfrm>
            <a:off x="5913391" y="1333381"/>
            <a:ext cx="270341" cy="270341"/>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p>
        </p:txBody>
      </p:sp>
      <p:sp>
        <p:nvSpPr>
          <p:cNvPr id="42" name="Oval 41">
            <a:extLst>
              <a:ext uri="{FF2B5EF4-FFF2-40B4-BE49-F238E27FC236}">
                <a16:creationId xmlns:a16="http://schemas.microsoft.com/office/drawing/2014/main" id="{D30AFEE6-3520-4E9C-9FA4-0CDD6DE1E231}"/>
              </a:ext>
            </a:extLst>
          </p:cNvPr>
          <p:cNvSpPr/>
          <p:nvPr/>
        </p:nvSpPr>
        <p:spPr>
          <a:xfrm>
            <a:off x="1281919" y="4156867"/>
            <a:ext cx="270341" cy="27034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p>
        </p:txBody>
      </p:sp>
      <p:sp>
        <p:nvSpPr>
          <p:cNvPr id="43" name="Oval 42">
            <a:extLst>
              <a:ext uri="{FF2B5EF4-FFF2-40B4-BE49-F238E27FC236}">
                <a16:creationId xmlns:a16="http://schemas.microsoft.com/office/drawing/2014/main" id="{A388E17E-AE7B-4AFE-9251-10895DF0181F}"/>
              </a:ext>
            </a:extLst>
          </p:cNvPr>
          <p:cNvSpPr/>
          <p:nvPr/>
        </p:nvSpPr>
        <p:spPr>
          <a:xfrm>
            <a:off x="8226992" y="4156867"/>
            <a:ext cx="270341" cy="270341"/>
          </a:xfrm>
          <a:prstGeom prst="ellips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dirty="0"/>
          </a:p>
        </p:txBody>
      </p:sp>
      <p:cxnSp>
        <p:nvCxnSpPr>
          <p:cNvPr id="45" name="Straight Arrow Connector 44">
            <a:extLst>
              <a:ext uri="{FF2B5EF4-FFF2-40B4-BE49-F238E27FC236}">
                <a16:creationId xmlns:a16="http://schemas.microsoft.com/office/drawing/2014/main" id="{DA295853-636A-4FBC-8E22-1AA85576B1B1}"/>
              </a:ext>
            </a:extLst>
          </p:cNvPr>
          <p:cNvCxnSpPr>
            <a:stCxn id="40" idx="6"/>
            <a:endCxn id="3" idx="1"/>
          </p:cNvCxnSpPr>
          <p:nvPr/>
        </p:nvCxnSpPr>
        <p:spPr>
          <a:xfrm>
            <a:off x="1552261" y="1468551"/>
            <a:ext cx="206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5D0B9EE-44C0-4388-996F-9ADFE1D87C18}"/>
              </a:ext>
            </a:extLst>
          </p:cNvPr>
          <p:cNvCxnSpPr>
            <a:stCxn id="11" idx="3"/>
            <a:endCxn id="41" idx="2"/>
          </p:cNvCxnSpPr>
          <p:nvPr/>
        </p:nvCxnSpPr>
        <p:spPr>
          <a:xfrm>
            <a:off x="5690507" y="1468551"/>
            <a:ext cx="2228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387E1B81-C533-4DFD-824E-A7C031403003}"/>
              </a:ext>
            </a:extLst>
          </p:cNvPr>
          <p:cNvCxnSpPr>
            <a:cxnSpLocks/>
            <a:stCxn id="42" idx="6"/>
            <a:endCxn id="13" idx="1"/>
          </p:cNvCxnSpPr>
          <p:nvPr/>
        </p:nvCxnSpPr>
        <p:spPr>
          <a:xfrm>
            <a:off x="1552260" y="4292037"/>
            <a:ext cx="2063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56F6A28-FAB8-4AE6-B1B8-70B5F59C119F}"/>
              </a:ext>
            </a:extLst>
          </p:cNvPr>
          <p:cNvCxnSpPr>
            <a:cxnSpLocks/>
            <a:stCxn id="58" idx="3"/>
            <a:endCxn id="43" idx="2"/>
          </p:cNvCxnSpPr>
          <p:nvPr/>
        </p:nvCxnSpPr>
        <p:spPr>
          <a:xfrm>
            <a:off x="8027162" y="4292037"/>
            <a:ext cx="199830" cy="0"/>
          </a:xfrm>
          <a:prstGeom prst="straightConnector1">
            <a:avLst/>
          </a:prstGeom>
          <a:ln>
            <a:solidFill>
              <a:srgbClr val="FFFF99"/>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035CAB19-B75A-4421-8835-97AD2ACCF67B}"/>
              </a:ext>
            </a:extLst>
          </p:cNvPr>
          <p:cNvCxnSpPr>
            <a:cxnSpLocks/>
            <a:stCxn id="58" idx="0"/>
            <a:endCxn id="5" idx="1"/>
          </p:cNvCxnSpPr>
          <p:nvPr/>
        </p:nvCxnSpPr>
        <p:spPr>
          <a:xfrm rot="16200000" flipV="1">
            <a:off x="3715052" y="453249"/>
            <a:ext cx="1653724" cy="5566653"/>
          </a:xfrm>
          <a:prstGeom prst="bentConnector4">
            <a:avLst>
              <a:gd name="adj1" fmla="val 15046"/>
              <a:gd name="adj2" fmla="val 105779"/>
            </a:avLst>
          </a:prstGeom>
          <a:ln>
            <a:solidFill>
              <a:srgbClr val="FFFF99"/>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44BF6FD-D5B2-4CE9-8F6A-94707B16A6A9}"/>
              </a:ext>
            </a:extLst>
          </p:cNvPr>
          <p:cNvSpPr txBox="1"/>
          <p:nvPr/>
        </p:nvSpPr>
        <p:spPr>
          <a:xfrm>
            <a:off x="234390" y="1333381"/>
            <a:ext cx="918841" cy="279307"/>
          </a:xfrm>
          <a:prstGeom prst="rect">
            <a:avLst/>
          </a:prstGeom>
          <a:noFill/>
        </p:spPr>
        <p:txBody>
          <a:bodyPr wrap="none" rtlCol="0">
            <a:spAutoFit/>
          </a:bodyPr>
          <a:lstStyle/>
          <a:p>
            <a:pPr algn="l">
              <a:lnSpc>
                <a:spcPct val="90000"/>
              </a:lnSpc>
            </a:pPr>
            <a:r>
              <a:rPr lang="ru-RU" sz="1350" dirty="0">
                <a:solidFill>
                  <a:schemeClr val="bg1"/>
                </a:solidFill>
                <a:latin typeface="+mj-lt"/>
              </a:rPr>
              <a:t>Заявитель</a:t>
            </a:r>
          </a:p>
        </p:txBody>
      </p:sp>
      <p:sp>
        <p:nvSpPr>
          <p:cNvPr id="64" name="TextBox 63">
            <a:extLst>
              <a:ext uri="{FF2B5EF4-FFF2-40B4-BE49-F238E27FC236}">
                <a16:creationId xmlns:a16="http://schemas.microsoft.com/office/drawing/2014/main" id="{DDDD7CF4-8658-460E-89BB-42E9433807E1}"/>
              </a:ext>
            </a:extLst>
          </p:cNvPr>
          <p:cNvSpPr txBox="1"/>
          <p:nvPr/>
        </p:nvSpPr>
        <p:spPr>
          <a:xfrm>
            <a:off x="234390" y="2165070"/>
            <a:ext cx="1010213" cy="466281"/>
          </a:xfrm>
          <a:prstGeom prst="rect">
            <a:avLst/>
          </a:prstGeom>
          <a:noFill/>
        </p:spPr>
        <p:txBody>
          <a:bodyPr wrap="none" rtlCol="0">
            <a:spAutoFit/>
          </a:bodyPr>
          <a:lstStyle/>
          <a:p>
            <a:pPr algn="l">
              <a:lnSpc>
                <a:spcPct val="90000"/>
              </a:lnSpc>
            </a:pPr>
            <a:r>
              <a:rPr lang="ru-RU" sz="1350" dirty="0">
                <a:solidFill>
                  <a:schemeClr val="bg1"/>
                </a:solidFill>
                <a:latin typeface="+mj-lt"/>
              </a:rPr>
              <a:t>1-я линия</a:t>
            </a:r>
            <a:br>
              <a:rPr lang="ru-RU" sz="1350" dirty="0">
                <a:solidFill>
                  <a:schemeClr val="bg1"/>
                </a:solidFill>
                <a:latin typeface="+mj-lt"/>
              </a:rPr>
            </a:br>
            <a:r>
              <a:rPr lang="ru-RU" sz="1350" dirty="0">
                <a:solidFill>
                  <a:schemeClr val="bg1"/>
                </a:solidFill>
                <a:latin typeface="+mj-lt"/>
              </a:rPr>
              <a:t>поддержки</a:t>
            </a:r>
          </a:p>
        </p:txBody>
      </p:sp>
      <p:sp>
        <p:nvSpPr>
          <p:cNvPr id="65" name="TextBox 64">
            <a:extLst>
              <a:ext uri="{FF2B5EF4-FFF2-40B4-BE49-F238E27FC236}">
                <a16:creationId xmlns:a16="http://schemas.microsoft.com/office/drawing/2014/main" id="{B57650BA-450E-47BB-A19F-EF493DE57E98}"/>
              </a:ext>
            </a:extLst>
          </p:cNvPr>
          <p:cNvSpPr txBox="1"/>
          <p:nvPr/>
        </p:nvSpPr>
        <p:spPr>
          <a:xfrm>
            <a:off x="234390" y="3106638"/>
            <a:ext cx="1010213" cy="466281"/>
          </a:xfrm>
          <a:prstGeom prst="rect">
            <a:avLst/>
          </a:prstGeom>
          <a:noFill/>
        </p:spPr>
        <p:txBody>
          <a:bodyPr wrap="none" rtlCol="0">
            <a:spAutoFit/>
          </a:bodyPr>
          <a:lstStyle/>
          <a:p>
            <a:pPr algn="l">
              <a:lnSpc>
                <a:spcPct val="90000"/>
              </a:lnSpc>
            </a:pPr>
            <a:r>
              <a:rPr lang="ru-RU" sz="1350" dirty="0">
                <a:solidFill>
                  <a:schemeClr val="bg1"/>
                </a:solidFill>
                <a:latin typeface="+mj-lt"/>
              </a:rPr>
              <a:t>2-я линия</a:t>
            </a:r>
            <a:br>
              <a:rPr lang="ru-RU" sz="1350" dirty="0">
                <a:solidFill>
                  <a:schemeClr val="bg1"/>
                </a:solidFill>
                <a:latin typeface="+mj-lt"/>
              </a:rPr>
            </a:br>
            <a:r>
              <a:rPr lang="ru-RU" sz="1350" dirty="0">
                <a:solidFill>
                  <a:schemeClr val="bg1"/>
                </a:solidFill>
                <a:latin typeface="+mj-lt"/>
              </a:rPr>
              <a:t>поддержки</a:t>
            </a:r>
          </a:p>
        </p:txBody>
      </p:sp>
      <p:sp>
        <p:nvSpPr>
          <p:cNvPr id="66" name="TextBox 65">
            <a:extLst>
              <a:ext uri="{FF2B5EF4-FFF2-40B4-BE49-F238E27FC236}">
                <a16:creationId xmlns:a16="http://schemas.microsoft.com/office/drawing/2014/main" id="{A20C35F3-C195-44E7-86FA-B7034FBFFF60}"/>
              </a:ext>
            </a:extLst>
          </p:cNvPr>
          <p:cNvSpPr txBox="1"/>
          <p:nvPr/>
        </p:nvSpPr>
        <p:spPr>
          <a:xfrm>
            <a:off x="234390" y="4063437"/>
            <a:ext cx="857927" cy="466281"/>
          </a:xfrm>
          <a:prstGeom prst="rect">
            <a:avLst/>
          </a:prstGeom>
          <a:noFill/>
        </p:spPr>
        <p:txBody>
          <a:bodyPr wrap="none" rtlCol="0">
            <a:spAutoFit/>
          </a:bodyPr>
          <a:lstStyle/>
          <a:p>
            <a:pPr algn="l">
              <a:lnSpc>
                <a:spcPct val="90000"/>
              </a:lnSpc>
            </a:pPr>
            <a:r>
              <a:rPr lang="ru-RU" sz="1350" dirty="0">
                <a:solidFill>
                  <a:schemeClr val="bg1"/>
                </a:solidFill>
                <a:latin typeface="+mj-lt"/>
              </a:rPr>
              <a:t>Аудитор</a:t>
            </a:r>
            <a:br>
              <a:rPr lang="ru-RU" sz="1350" dirty="0">
                <a:solidFill>
                  <a:schemeClr val="bg1"/>
                </a:solidFill>
                <a:latin typeface="+mj-lt"/>
              </a:rPr>
            </a:br>
            <a:r>
              <a:rPr lang="ru-RU" sz="1350" dirty="0">
                <a:solidFill>
                  <a:schemeClr val="bg1"/>
                </a:solidFill>
                <a:latin typeface="+mj-lt"/>
              </a:rPr>
              <a:t>процесса</a:t>
            </a:r>
          </a:p>
        </p:txBody>
      </p:sp>
      <p:grpSp>
        <p:nvGrpSpPr>
          <p:cNvPr id="38" name="Group 37">
            <a:extLst>
              <a:ext uri="{FF2B5EF4-FFF2-40B4-BE49-F238E27FC236}">
                <a16:creationId xmlns:a16="http://schemas.microsoft.com/office/drawing/2014/main" id="{DEE2ED11-70C1-4606-9E11-E46B25023EA6}"/>
              </a:ext>
            </a:extLst>
          </p:cNvPr>
          <p:cNvGrpSpPr/>
          <p:nvPr/>
        </p:nvGrpSpPr>
        <p:grpSpPr>
          <a:xfrm>
            <a:off x="1497353" y="1985536"/>
            <a:ext cx="222885" cy="271661"/>
            <a:chOff x="6681935" y="1394889"/>
            <a:chExt cx="188850" cy="248385"/>
          </a:xfrm>
          <a:solidFill>
            <a:schemeClr val="accent3"/>
          </a:solidFill>
        </p:grpSpPr>
        <p:sp>
          <p:nvSpPr>
            <p:cNvPr id="44" name="Rectangle 43">
              <a:extLst>
                <a:ext uri="{FF2B5EF4-FFF2-40B4-BE49-F238E27FC236}">
                  <a16:creationId xmlns:a16="http://schemas.microsoft.com/office/drawing/2014/main" id="{7DB510BF-BB2B-42BF-91E8-65B1B7B4E323}"/>
                </a:ext>
              </a:extLst>
            </p:cNvPr>
            <p:cNvSpPr/>
            <p:nvPr/>
          </p:nvSpPr>
          <p:spPr>
            <a:xfrm rot="2168803">
              <a:off x="6825066" y="1394889"/>
              <a:ext cx="45719" cy="2483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
          <p:nvSpPr>
            <p:cNvPr id="46" name="Rectangle 45">
              <a:extLst>
                <a:ext uri="{FF2B5EF4-FFF2-40B4-BE49-F238E27FC236}">
                  <a16:creationId xmlns:a16="http://schemas.microsoft.com/office/drawing/2014/main" id="{1C39C6E1-1302-408B-B7B0-E8E2D3BF5D60}"/>
                </a:ext>
              </a:extLst>
            </p:cNvPr>
            <p:cNvSpPr/>
            <p:nvPr/>
          </p:nvSpPr>
          <p:spPr>
            <a:xfrm rot="18372455">
              <a:off x="6726208" y="1510051"/>
              <a:ext cx="45719" cy="1342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grpSp>
      <p:sp>
        <p:nvSpPr>
          <p:cNvPr id="48" name="TextBox 47">
            <a:extLst>
              <a:ext uri="{FF2B5EF4-FFF2-40B4-BE49-F238E27FC236}">
                <a16:creationId xmlns:a16="http://schemas.microsoft.com/office/drawing/2014/main" id="{A8E77419-572F-4AE5-8D74-ED4CB1432CC6}"/>
              </a:ext>
            </a:extLst>
          </p:cNvPr>
          <p:cNvSpPr txBox="1"/>
          <p:nvPr/>
        </p:nvSpPr>
        <p:spPr>
          <a:xfrm>
            <a:off x="5632895" y="1982512"/>
            <a:ext cx="3516668" cy="1027076"/>
          </a:xfrm>
          <a:prstGeom prst="rect">
            <a:avLst/>
          </a:prstGeom>
          <a:noFill/>
        </p:spPr>
        <p:txBody>
          <a:bodyPr wrap="none" rtlCol="0">
            <a:spAutoFit/>
          </a:bodyPr>
          <a:lstStyle/>
          <a:p>
            <a:pPr>
              <a:lnSpc>
                <a:spcPct val="80000"/>
              </a:lnSpc>
              <a:spcAft>
                <a:spcPts val="450"/>
              </a:spcAft>
            </a:pPr>
            <a:r>
              <a:rPr lang="ru-RU" sz="1200" b="1" dirty="0">
                <a:solidFill>
                  <a:schemeClr val="accent6"/>
                </a:solidFill>
                <a:latin typeface="+mj-lt"/>
              </a:rPr>
              <a:t>Результаты</a:t>
            </a:r>
          </a:p>
          <a:p>
            <a:pPr marL="135731" indent="-135731">
              <a:lnSpc>
                <a:spcPct val="80000"/>
              </a:lnSpc>
              <a:spcAft>
                <a:spcPts val="450"/>
              </a:spcAft>
              <a:buFont typeface="Arial" panose="020B0604020202020204" pitchFamily="34" charset="0"/>
              <a:buChar char="•"/>
            </a:pPr>
            <a:r>
              <a:rPr lang="ru-RU" sz="1200" dirty="0">
                <a:solidFill>
                  <a:schemeClr val="bg1"/>
                </a:solidFill>
                <a:latin typeface="+mj-lt"/>
              </a:rPr>
              <a:t>Совершенствование методологии и текстовых</a:t>
            </a:r>
            <a:br>
              <a:rPr lang="ru-RU" sz="1200" dirty="0">
                <a:solidFill>
                  <a:schemeClr val="bg1"/>
                </a:solidFill>
                <a:latin typeface="+mj-lt"/>
              </a:rPr>
            </a:br>
            <a:r>
              <a:rPr lang="ru-RU" sz="1200" dirty="0">
                <a:solidFill>
                  <a:schemeClr val="bg1"/>
                </a:solidFill>
                <a:latin typeface="+mj-lt"/>
              </a:rPr>
              <a:t>моделей вместо рутинной работы</a:t>
            </a:r>
          </a:p>
          <a:p>
            <a:pPr marL="135731" indent="-135731">
              <a:lnSpc>
                <a:spcPct val="80000"/>
              </a:lnSpc>
              <a:spcAft>
                <a:spcPts val="450"/>
              </a:spcAft>
              <a:buFont typeface="Arial" panose="020B0604020202020204" pitchFamily="34" charset="0"/>
              <a:buChar char="•"/>
            </a:pPr>
            <a:r>
              <a:rPr lang="ru-RU" sz="1200" dirty="0">
                <a:solidFill>
                  <a:schemeClr val="bg1"/>
                </a:solidFill>
                <a:latin typeface="+mj-lt"/>
              </a:rPr>
              <a:t>Поддержка справочника в актуальном состоянии</a:t>
            </a:r>
          </a:p>
          <a:p>
            <a:pPr marL="135731" indent="-135731">
              <a:lnSpc>
                <a:spcPct val="80000"/>
              </a:lnSpc>
              <a:spcAft>
                <a:spcPts val="450"/>
              </a:spcAft>
              <a:buFont typeface="Arial" panose="020B0604020202020204" pitchFamily="34" charset="0"/>
              <a:buChar char="•"/>
            </a:pPr>
            <a:r>
              <a:rPr lang="ru-RU" sz="1200" dirty="0">
                <a:solidFill>
                  <a:schemeClr val="bg1"/>
                </a:solidFill>
                <a:latin typeface="+mj-lt"/>
              </a:rPr>
              <a:t>Ниже расходы на обучение 1-й линии</a:t>
            </a:r>
          </a:p>
        </p:txBody>
      </p:sp>
      <p:grpSp>
        <p:nvGrpSpPr>
          <p:cNvPr id="50" name="Group 49">
            <a:extLst>
              <a:ext uri="{FF2B5EF4-FFF2-40B4-BE49-F238E27FC236}">
                <a16:creationId xmlns:a16="http://schemas.microsoft.com/office/drawing/2014/main" id="{57BE38E0-FA90-44B0-9CE2-894F37F254A1}"/>
              </a:ext>
            </a:extLst>
          </p:cNvPr>
          <p:cNvGrpSpPr/>
          <p:nvPr/>
        </p:nvGrpSpPr>
        <p:grpSpPr>
          <a:xfrm>
            <a:off x="1497353" y="2962261"/>
            <a:ext cx="222885" cy="271661"/>
            <a:chOff x="6681935" y="1394889"/>
            <a:chExt cx="188850" cy="248385"/>
          </a:xfrm>
          <a:solidFill>
            <a:schemeClr val="accent3"/>
          </a:solidFill>
        </p:grpSpPr>
        <p:sp>
          <p:nvSpPr>
            <p:cNvPr id="52" name="Rectangle 51">
              <a:extLst>
                <a:ext uri="{FF2B5EF4-FFF2-40B4-BE49-F238E27FC236}">
                  <a16:creationId xmlns:a16="http://schemas.microsoft.com/office/drawing/2014/main" id="{74379A4D-D7C7-49C4-89FA-5B325508AA4B}"/>
                </a:ext>
              </a:extLst>
            </p:cNvPr>
            <p:cNvSpPr/>
            <p:nvPr/>
          </p:nvSpPr>
          <p:spPr>
            <a:xfrm rot="2168803">
              <a:off x="6825066" y="1394889"/>
              <a:ext cx="45719" cy="2483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
          <p:nvSpPr>
            <p:cNvPr id="53" name="Rectangle 52">
              <a:extLst>
                <a:ext uri="{FF2B5EF4-FFF2-40B4-BE49-F238E27FC236}">
                  <a16:creationId xmlns:a16="http://schemas.microsoft.com/office/drawing/2014/main" id="{13CA7FD4-1206-4FAE-83DE-6638DBF305BC}"/>
                </a:ext>
              </a:extLst>
            </p:cNvPr>
            <p:cNvSpPr/>
            <p:nvPr/>
          </p:nvSpPr>
          <p:spPr>
            <a:xfrm rot="18372455">
              <a:off x="6726208" y="1510051"/>
              <a:ext cx="45719" cy="1342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grpSp>
      <p:grpSp>
        <p:nvGrpSpPr>
          <p:cNvPr id="54" name="Group 53">
            <a:extLst>
              <a:ext uri="{FF2B5EF4-FFF2-40B4-BE49-F238E27FC236}">
                <a16:creationId xmlns:a16="http://schemas.microsoft.com/office/drawing/2014/main" id="{101ADB08-98EB-4D72-A4DB-8596570B711E}"/>
              </a:ext>
            </a:extLst>
          </p:cNvPr>
          <p:cNvGrpSpPr/>
          <p:nvPr/>
        </p:nvGrpSpPr>
        <p:grpSpPr>
          <a:xfrm>
            <a:off x="8000940" y="3803791"/>
            <a:ext cx="222885" cy="271661"/>
            <a:chOff x="6681935" y="1394889"/>
            <a:chExt cx="188850" cy="248385"/>
          </a:xfrm>
          <a:solidFill>
            <a:schemeClr val="accent3"/>
          </a:solidFill>
        </p:grpSpPr>
        <p:sp>
          <p:nvSpPr>
            <p:cNvPr id="56" name="Rectangle 55">
              <a:extLst>
                <a:ext uri="{FF2B5EF4-FFF2-40B4-BE49-F238E27FC236}">
                  <a16:creationId xmlns:a16="http://schemas.microsoft.com/office/drawing/2014/main" id="{CB37BBCE-FCC9-4DE4-B651-80BB80280C7B}"/>
                </a:ext>
              </a:extLst>
            </p:cNvPr>
            <p:cNvSpPr/>
            <p:nvPr/>
          </p:nvSpPr>
          <p:spPr>
            <a:xfrm rot="2168803">
              <a:off x="6825066" y="1394889"/>
              <a:ext cx="45719" cy="2483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
          <p:nvSpPr>
            <p:cNvPr id="57" name="Rectangle 56">
              <a:extLst>
                <a:ext uri="{FF2B5EF4-FFF2-40B4-BE49-F238E27FC236}">
                  <a16:creationId xmlns:a16="http://schemas.microsoft.com/office/drawing/2014/main" id="{92ABC6D7-02FC-4A53-B80C-6169663BA4AD}"/>
                </a:ext>
              </a:extLst>
            </p:cNvPr>
            <p:cNvSpPr/>
            <p:nvPr/>
          </p:nvSpPr>
          <p:spPr>
            <a:xfrm rot="18372455">
              <a:off x="6726208" y="1510051"/>
              <a:ext cx="45719" cy="13426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grpSp>
      <p:sp>
        <p:nvSpPr>
          <p:cNvPr id="58" name="Rectangle: Rounded Corners 57">
            <a:extLst>
              <a:ext uri="{FF2B5EF4-FFF2-40B4-BE49-F238E27FC236}">
                <a16:creationId xmlns:a16="http://schemas.microsoft.com/office/drawing/2014/main" id="{60C77414-AFAA-478F-B811-176F88C9B4C6}"/>
              </a:ext>
            </a:extLst>
          </p:cNvPr>
          <p:cNvSpPr/>
          <p:nvPr/>
        </p:nvSpPr>
        <p:spPr>
          <a:xfrm>
            <a:off x="6623317" y="4063437"/>
            <a:ext cx="1403846" cy="457200"/>
          </a:xfrm>
          <a:prstGeom prst="roundRect">
            <a:avLst/>
          </a:prstGeom>
          <a:solidFill>
            <a:srgbClr val="FFFF99"/>
          </a:solidFill>
          <a:ln w="9525" cap="flat" cmpd="sng" algn="ctr">
            <a:solidFill>
              <a:srgbClr val="FFFF99"/>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ru-RU" sz="1050" kern="0" dirty="0">
                <a:solidFill>
                  <a:srgbClr val="000000"/>
                </a:solidFill>
                <a:latin typeface="Calibri Light"/>
              </a:rPr>
              <a:t>Ручная модификация текстовой модели</a:t>
            </a:r>
          </a:p>
        </p:txBody>
      </p:sp>
      <p:cxnSp>
        <p:nvCxnSpPr>
          <p:cNvPr id="69" name="Straight Arrow Connector 68">
            <a:extLst>
              <a:ext uri="{FF2B5EF4-FFF2-40B4-BE49-F238E27FC236}">
                <a16:creationId xmlns:a16="http://schemas.microsoft.com/office/drawing/2014/main" id="{11D54AB2-41F0-49E9-A909-25B3FFDA1FEC}"/>
              </a:ext>
            </a:extLst>
          </p:cNvPr>
          <p:cNvCxnSpPr>
            <a:cxnSpLocks/>
            <a:stCxn id="17" idx="3"/>
            <a:endCxn id="58" idx="1"/>
          </p:cNvCxnSpPr>
          <p:nvPr/>
        </p:nvCxnSpPr>
        <p:spPr>
          <a:xfrm>
            <a:off x="6470847" y="4292037"/>
            <a:ext cx="152470" cy="0"/>
          </a:xfrm>
          <a:prstGeom prst="straightConnector1">
            <a:avLst/>
          </a:prstGeom>
          <a:ln>
            <a:solidFill>
              <a:srgbClr val="FFFF99"/>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C4E2F2BF-BB8C-4CCA-918D-A57455154168}"/>
              </a:ext>
            </a:extLst>
          </p:cNvPr>
          <p:cNvSpPr txBox="1"/>
          <p:nvPr/>
        </p:nvSpPr>
        <p:spPr>
          <a:xfrm>
            <a:off x="1988342" y="1803425"/>
            <a:ext cx="755336" cy="230832"/>
          </a:xfrm>
          <a:prstGeom prst="rect">
            <a:avLst/>
          </a:prstGeom>
          <a:solidFill>
            <a:schemeClr val="tx2"/>
          </a:solidFill>
        </p:spPr>
        <p:txBody>
          <a:bodyPr wrap="none" rtlCol="0">
            <a:spAutoFit/>
          </a:bodyPr>
          <a:lstStyle/>
          <a:p>
            <a:pPr algn="ctr"/>
            <a:r>
              <a:rPr lang="ru-RU" sz="900" dirty="0">
                <a:solidFill>
                  <a:schemeClr val="bg1"/>
                </a:solidFill>
                <a:latin typeface="+mj-lt"/>
              </a:rPr>
              <a:t>Обращение</a:t>
            </a:r>
          </a:p>
        </p:txBody>
      </p:sp>
      <p:sp>
        <p:nvSpPr>
          <p:cNvPr id="76" name="TextBox 75">
            <a:extLst>
              <a:ext uri="{FF2B5EF4-FFF2-40B4-BE49-F238E27FC236}">
                <a16:creationId xmlns:a16="http://schemas.microsoft.com/office/drawing/2014/main" id="{853F0838-EECD-4F2E-9E98-AC4CC0E4F089}"/>
              </a:ext>
            </a:extLst>
          </p:cNvPr>
          <p:cNvSpPr txBox="1"/>
          <p:nvPr/>
        </p:nvSpPr>
        <p:spPr>
          <a:xfrm>
            <a:off x="2643573" y="2771213"/>
            <a:ext cx="755336" cy="230832"/>
          </a:xfrm>
          <a:prstGeom prst="rect">
            <a:avLst/>
          </a:prstGeom>
          <a:solidFill>
            <a:schemeClr val="tx2"/>
          </a:solidFill>
        </p:spPr>
        <p:txBody>
          <a:bodyPr wrap="none" rtlCol="0">
            <a:spAutoFit/>
          </a:bodyPr>
          <a:lstStyle/>
          <a:p>
            <a:pPr algn="ctr"/>
            <a:r>
              <a:rPr lang="ru-RU" sz="900" dirty="0">
                <a:solidFill>
                  <a:schemeClr val="bg1"/>
                </a:solidFill>
                <a:latin typeface="+mj-lt"/>
              </a:rPr>
              <a:t>Обращение</a:t>
            </a:r>
          </a:p>
        </p:txBody>
      </p:sp>
      <p:sp>
        <p:nvSpPr>
          <p:cNvPr id="77" name="TextBox 76">
            <a:extLst>
              <a:ext uri="{FF2B5EF4-FFF2-40B4-BE49-F238E27FC236}">
                <a16:creationId xmlns:a16="http://schemas.microsoft.com/office/drawing/2014/main" id="{C910F28F-8CBA-408C-A700-2A43195E9FE3}"/>
              </a:ext>
            </a:extLst>
          </p:cNvPr>
          <p:cNvSpPr txBox="1"/>
          <p:nvPr/>
        </p:nvSpPr>
        <p:spPr>
          <a:xfrm>
            <a:off x="4852091" y="2292890"/>
            <a:ext cx="461986" cy="230832"/>
          </a:xfrm>
          <a:prstGeom prst="rect">
            <a:avLst/>
          </a:prstGeom>
          <a:solidFill>
            <a:schemeClr val="tx2"/>
          </a:solidFill>
        </p:spPr>
        <p:txBody>
          <a:bodyPr wrap="none" rtlCol="0">
            <a:spAutoFit/>
          </a:bodyPr>
          <a:lstStyle/>
          <a:p>
            <a:pPr algn="ctr"/>
            <a:r>
              <a:rPr lang="ru-RU" sz="900" dirty="0">
                <a:solidFill>
                  <a:schemeClr val="bg1"/>
                </a:solidFill>
                <a:latin typeface="+mj-lt"/>
              </a:rPr>
              <a:t>Ответ</a:t>
            </a:r>
          </a:p>
        </p:txBody>
      </p:sp>
      <p:sp>
        <p:nvSpPr>
          <p:cNvPr id="78" name="TextBox 77">
            <a:extLst>
              <a:ext uri="{FF2B5EF4-FFF2-40B4-BE49-F238E27FC236}">
                <a16:creationId xmlns:a16="http://schemas.microsoft.com/office/drawing/2014/main" id="{C963C352-CE6F-4C46-8457-6547D4A9D1A7}"/>
              </a:ext>
            </a:extLst>
          </p:cNvPr>
          <p:cNvSpPr txBox="1"/>
          <p:nvPr/>
        </p:nvSpPr>
        <p:spPr>
          <a:xfrm>
            <a:off x="3496028" y="3714578"/>
            <a:ext cx="1234633" cy="230832"/>
          </a:xfrm>
          <a:prstGeom prst="rect">
            <a:avLst/>
          </a:prstGeom>
          <a:solidFill>
            <a:schemeClr val="tx2"/>
          </a:solidFill>
        </p:spPr>
        <p:txBody>
          <a:bodyPr wrap="none" rtlCol="0">
            <a:spAutoFit/>
          </a:bodyPr>
          <a:lstStyle/>
          <a:p>
            <a:pPr algn="ctr"/>
            <a:r>
              <a:rPr lang="ru-RU" sz="900" dirty="0">
                <a:solidFill>
                  <a:schemeClr val="bg1"/>
                </a:solidFill>
                <a:latin typeface="+mj-lt"/>
              </a:rPr>
              <a:t>Обновленная модель</a:t>
            </a:r>
          </a:p>
        </p:txBody>
      </p:sp>
    </p:spTree>
    <p:extLst>
      <p:ext uri="{BB962C8B-B14F-4D97-AF65-F5344CB8AC3E}">
        <p14:creationId xmlns:p14="http://schemas.microsoft.com/office/powerpoint/2010/main" val="23008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Rounded Corners 40">
            <a:extLst>
              <a:ext uri="{FF2B5EF4-FFF2-40B4-BE49-F238E27FC236}">
                <a16:creationId xmlns:a16="http://schemas.microsoft.com/office/drawing/2014/main" id="{594A7C3B-79D4-4E86-AAB6-74403F422109}"/>
              </a:ext>
            </a:extLst>
          </p:cNvPr>
          <p:cNvSpPr/>
          <p:nvPr/>
        </p:nvSpPr>
        <p:spPr>
          <a:xfrm>
            <a:off x="4263815" y="875420"/>
            <a:ext cx="4575904" cy="3680652"/>
          </a:xfrm>
          <a:prstGeom prst="roundRect">
            <a:avLst>
              <a:gd name="adj" fmla="val 4436"/>
            </a:avLst>
          </a:prstGeom>
          <a:solidFill>
            <a:schemeClr val="tx1">
              <a:lumMod val="90000"/>
              <a:lumOff val="1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80000"/>
              </a:lnSpc>
            </a:pPr>
            <a:r>
              <a:rPr lang="ru-RU" sz="1200" dirty="0"/>
              <a:t>Аудит обращений и совершенствование сервиса</a:t>
            </a:r>
            <a:endParaRPr lang="en-US" sz="1200" dirty="0"/>
          </a:p>
        </p:txBody>
      </p:sp>
      <p:grpSp>
        <p:nvGrpSpPr>
          <p:cNvPr id="8" name="Group 7">
            <a:extLst>
              <a:ext uri="{FF2B5EF4-FFF2-40B4-BE49-F238E27FC236}">
                <a16:creationId xmlns:a16="http://schemas.microsoft.com/office/drawing/2014/main" id="{2A761082-911C-4423-9941-07C8D0A84CD8}"/>
              </a:ext>
            </a:extLst>
          </p:cNvPr>
          <p:cNvGrpSpPr/>
          <p:nvPr/>
        </p:nvGrpSpPr>
        <p:grpSpPr>
          <a:xfrm>
            <a:off x="7848262" y="2374058"/>
            <a:ext cx="732663" cy="849879"/>
            <a:chOff x="8092307" y="1689069"/>
            <a:chExt cx="732663" cy="849879"/>
          </a:xfrm>
        </p:grpSpPr>
        <p:sp>
          <p:nvSpPr>
            <p:cNvPr id="62" name="Oval 61">
              <a:extLst>
                <a:ext uri="{FF2B5EF4-FFF2-40B4-BE49-F238E27FC236}">
                  <a16:creationId xmlns:a16="http://schemas.microsoft.com/office/drawing/2014/main" id="{8F0CC4AB-5A0F-48F2-A1A8-09B570F7BA12}"/>
                </a:ext>
              </a:extLst>
            </p:cNvPr>
            <p:cNvSpPr/>
            <p:nvPr/>
          </p:nvSpPr>
          <p:spPr>
            <a:xfrm>
              <a:off x="8178473" y="1689069"/>
              <a:ext cx="579329" cy="599741"/>
            </a:xfrm>
            <a:prstGeom prst="ellipse">
              <a:avLst/>
            </a:prstGeom>
            <a:solidFill>
              <a:schemeClr val="tx1">
                <a:lumMod val="90000"/>
                <a:lumOff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7" name="Group 6">
              <a:extLst>
                <a:ext uri="{FF2B5EF4-FFF2-40B4-BE49-F238E27FC236}">
                  <a16:creationId xmlns:a16="http://schemas.microsoft.com/office/drawing/2014/main" id="{8E77A4A9-A2A2-4E44-AC49-9F8D68421CB8}"/>
                </a:ext>
              </a:extLst>
            </p:cNvPr>
            <p:cNvGrpSpPr/>
            <p:nvPr/>
          </p:nvGrpSpPr>
          <p:grpSpPr>
            <a:xfrm>
              <a:off x="8092307" y="1746429"/>
              <a:ext cx="732663" cy="792519"/>
              <a:chOff x="8092307" y="1746429"/>
              <a:chExt cx="732663" cy="792519"/>
            </a:xfrm>
          </p:grpSpPr>
          <p:sp>
            <p:nvSpPr>
              <p:cNvPr id="61" name="Rectangle: Rounded Corners 60">
                <a:extLst>
                  <a:ext uri="{FF2B5EF4-FFF2-40B4-BE49-F238E27FC236}">
                    <a16:creationId xmlns:a16="http://schemas.microsoft.com/office/drawing/2014/main" id="{E8B79020-AAC5-4879-999D-52C023B88C8B}"/>
                  </a:ext>
                </a:extLst>
              </p:cNvPr>
              <p:cNvSpPr/>
              <p:nvPr/>
            </p:nvSpPr>
            <p:spPr>
              <a:xfrm>
                <a:off x="8092307" y="2231041"/>
                <a:ext cx="732663" cy="30790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72000" rIns="72000" rtlCol="0" anchor="t"/>
              <a:lstStyle/>
              <a:p>
                <a:pPr algn="ctr">
                  <a:lnSpc>
                    <a:spcPct val="80000"/>
                  </a:lnSpc>
                </a:pPr>
                <a:r>
                  <a:rPr lang="ru-RU" sz="1000" dirty="0">
                    <a:solidFill>
                      <a:schemeClr val="tx1"/>
                    </a:solidFill>
                  </a:rPr>
                  <a:t>Сегменты клиентов</a:t>
                </a:r>
              </a:p>
            </p:txBody>
          </p:sp>
          <p:grpSp>
            <p:nvGrpSpPr>
              <p:cNvPr id="63" name="Group 62">
                <a:extLst>
                  <a:ext uri="{FF2B5EF4-FFF2-40B4-BE49-F238E27FC236}">
                    <a16:creationId xmlns:a16="http://schemas.microsoft.com/office/drawing/2014/main" id="{253026AA-68A0-465C-9FA2-76AE290F689D}"/>
                  </a:ext>
                </a:extLst>
              </p:cNvPr>
              <p:cNvGrpSpPr/>
              <p:nvPr/>
            </p:nvGrpSpPr>
            <p:grpSpPr>
              <a:xfrm>
                <a:off x="8178473" y="1746429"/>
                <a:ext cx="552590" cy="451786"/>
                <a:chOff x="8021773" y="2347217"/>
                <a:chExt cx="552590" cy="451786"/>
              </a:xfrm>
            </p:grpSpPr>
            <p:pic>
              <p:nvPicPr>
                <p:cNvPr id="64" name="Graphic 63" descr="User">
                  <a:extLst>
                    <a:ext uri="{FF2B5EF4-FFF2-40B4-BE49-F238E27FC236}">
                      <a16:creationId xmlns:a16="http://schemas.microsoft.com/office/drawing/2014/main" id="{329CA603-563F-4172-BAFA-1EB7A43958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1773" y="2347217"/>
                  <a:ext cx="320692" cy="320692"/>
                </a:xfrm>
                <a:prstGeom prst="rect">
                  <a:avLst/>
                </a:prstGeom>
              </p:spPr>
            </p:pic>
            <p:pic>
              <p:nvPicPr>
                <p:cNvPr id="65" name="Graphic 64" descr="User">
                  <a:extLst>
                    <a:ext uri="{FF2B5EF4-FFF2-40B4-BE49-F238E27FC236}">
                      <a16:creationId xmlns:a16="http://schemas.microsoft.com/office/drawing/2014/main" id="{76DD33F0-613D-4D85-AB1F-1C6E2373BA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53671" y="2347217"/>
                  <a:ext cx="320692" cy="320692"/>
                </a:xfrm>
                <a:prstGeom prst="rect">
                  <a:avLst/>
                </a:prstGeom>
              </p:spPr>
            </p:pic>
            <p:pic>
              <p:nvPicPr>
                <p:cNvPr id="66" name="Graphic 65" descr="User">
                  <a:extLst>
                    <a:ext uri="{FF2B5EF4-FFF2-40B4-BE49-F238E27FC236}">
                      <a16:creationId xmlns:a16="http://schemas.microsoft.com/office/drawing/2014/main" id="{3826C4DD-B253-4388-BF62-65C40773E5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21209" y="2437542"/>
                  <a:ext cx="361461" cy="361461"/>
                </a:xfrm>
                <a:prstGeom prst="rect">
                  <a:avLst/>
                </a:prstGeom>
              </p:spPr>
            </p:pic>
          </p:grpSp>
        </p:grpSp>
      </p:grpSp>
      <p:sp>
        <p:nvSpPr>
          <p:cNvPr id="51" name="Rectangle: Rounded Corners 40">
            <a:extLst>
              <a:ext uri="{FF2B5EF4-FFF2-40B4-BE49-F238E27FC236}">
                <a16:creationId xmlns:a16="http://schemas.microsoft.com/office/drawing/2014/main" id="{405A6294-21D0-422F-8F8D-250096016B93}"/>
              </a:ext>
            </a:extLst>
          </p:cNvPr>
          <p:cNvSpPr/>
          <p:nvPr/>
        </p:nvSpPr>
        <p:spPr>
          <a:xfrm>
            <a:off x="548122" y="882479"/>
            <a:ext cx="3588728" cy="3680652"/>
          </a:xfrm>
          <a:prstGeom prst="roundRect">
            <a:avLst>
              <a:gd name="adj" fmla="val 4436"/>
            </a:avLst>
          </a:prstGeom>
          <a:solidFill>
            <a:schemeClr val="tx1">
              <a:lumMod val="90000"/>
              <a:lumOff val="1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80000"/>
              </a:lnSpc>
            </a:pPr>
            <a:r>
              <a:rPr lang="ru-RU" sz="1200" dirty="0"/>
              <a:t>Обработка текущих обращений</a:t>
            </a:r>
            <a:br>
              <a:rPr lang="ru-RU" sz="1200" dirty="0"/>
            </a:br>
            <a:r>
              <a:rPr lang="ru-RU" sz="1200" dirty="0"/>
              <a:t>в условиях многоканальности</a:t>
            </a:r>
            <a:endParaRPr lang="en-US" sz="1200" dirty="0"/>
          </a:p>
        </p:txBody>
      </p:sp>
      <p:sp>
        <p:nvSpPr>
          <p:cNvPr id="10" name="Oval 9">
            <a:extLst>
              <a:ext uri="{FF2B5EF4-FFF2-40B4-BE49-F238E27FC236}">
                <a16:creationId xmlns:a16="http://schemas.microsoft.com/office/drawing/2014/main" id="{E574CF4E-71A9-4FCE-A57F-F4A08DEBB5E5}"/>
              </a:ext>
            </a:extLst>
          </p:cNvPr>
          <p:cNvSpPr/>
          <p:nvPr/>
        </p:nvSpPr>
        <p:spPr>
          <a:xfrm>
            <a:off x="214346" y="2303243"/>
            <a:ext cx="681551" cy="714166"/>
          </a:xfrm>
          <a:prstGeom prst="ellipse">
            <a:avLst/>
          </a:prstGeom>
          <a:solidFill>
            <a:schemeClr val="tx2">
              <a:lumMod val="90000"/>
              <a:lumOff val="1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52" name="Graphic 51" descr="User">
            <a:extLst>
              <a:ext uri="{FF2B5EF4-FFF2-40B4-BE49-F238E27FC236}">
                <a16:creationId xmlns:a16="http://schemas.microsoft.com/office/drawing/2014/main" id="{8C4D5744-FA02-405D-9437-E5F8A7359C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457" y="2326786"/>
            <a:ext cx="579329" cy="579329"/>
          </a:xfrm>
          <a:prstGeom prst="rect">
            <a:avLst/>
          </a:prstGeom>
        </p:spPr>
      </p:pic>
      <p:sp>
        <p:nvSpPr>
          <p:cNvPr id="11" name="Rectangle: Rounded Corners 10">
            <a:extLst>
              <a:ext uri="{FF2B5EF4-FFF2-40B4-BE49-F238E27FC236}">
                <a16:creationId xmlns:a16="http://schemas.microsoft.com/office/drawing/2014/main" id="{5DCC1908-058A-4E37-A7A7-DD59B3A76EDF}"/>
              </a:ext>
            </a:extLst>
          </p:cNvPr>
          <p:cNvSpPr/>
          <p:nvPr/>
        </p:nvSpPr>
        <p:spPr>
          <a:xfrm>
            <a:off x="233736" y="2986485"/>
            <a:ext cx="681551" cy="15562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000" dirty="0">
                <a:solidFill>
                  <a:schemeClr val="tx1"/>
                </a:solidFill>
              </a:rPr>
              <a:t>Клиент</a:t>
            </a:r>
          </a:p>
        </p:txBody>
      </p:sp>
      <p:pic>
        <p:nvPicPr>
          <p:cNvPr id="76" name="Graphic 75" descr="Gears">
            <a:extLst>
              <a:ext uri="{FF2B5EF4-FFF2-40B4-BE49-F238E27FC236}">
                <a16:creationId xmlns:a16="http://schemas.microsoft.com/office/drawing/2014/main" id="{4D915ED8-55EE-46CA-AD42-4BA1BA43CDE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32867" y="2401755"/>
            <a:ext cx="625418" cy="625416"/>
          </a:xfrm>
          <a:prstGeom prst="rect">
            <a:avLst/>
          </a:prstGeom>
        </p:spPr>
      </p:pic>
      <p:cxnSp>
        <p:nvCxnSpPr>
          <p:cNvPr id="97" name="Straight Connector 96">
            <a:extLst>
              <a:ext uri="{FF2B5EF4-FFF2-40B4-BE49-F238E27FC236}">
                <a16:creationId xmlns:a16="http://schemas.microsoft.com/office/drawing/2014/main" id="{B8C5CE88-DD0D-4F6F-8971-A75672645099}"/>
              </a:ext>
            </a:extLst>
          </p:cNvPr>
          <p:cNvCxnSpPr>
            <a:cxnSpLocks/>
          </p:cNvCxnSpPr>
          <p:nvPr/>
        </p:nvCxnSpPr>
        <p:spPr>
          <a:xfrm>
            <a:off x="858981" y="2512457"/>
            <a:ext cx="1206039" cy="263"/>
          </a:xfrm>
          <a:prstGeom prst="line">
            <a:avLst/>
          </a:prstGeom>
          <a:ln w="12700">
            <a:solidFill>
              <a:schemeClr val="bg1"/>
            </a:solidFill>
            <a:prstDash val="sysDot"/>
            <a:tailEnd type="triangle" w="sm" len="sm"/>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A9D95235-FE42-4E7D-B415-56CEF7FBDAC7}"/>
              </a:ext>
            </a:extLst>
          </p:cNvPr>
          <p:cNvGrpSpPr/>
          <p:nvPr/>
        </p:nvGrpSpPr>
        <p:grpSpPr>
          <a:xfrm>
            <a:off x="4572941" y="1236334"/>
            <a:ext cx="3378346" cy="931309"/>
            <a:chOff x="5375481" y="1056586"/>
            <a:chExt cx="2827916" cy="1101479"/>
          </a:xfrm>
        </p:grpSpPr>
        <p:sp>
          <p:nvSpPr>
            <p:cNvPr id="50" name="Rectangle: Rounded Corners 40">
              <a:extLst>
                <a:ext uri="{FF2B5EF4-FFF2-40B4-BE49-F238E27FC236}">
                  <a16:creationId xmlns:a16="http://schemas.microsoft.com/office/drawing/2014/main" id="{21C911F4-F3E9-4B16-BA0D-3041B3C607AB}"/>
                </a:ext>
              </a:extLst>
            </p:cNvPr>
            <p:cNvSpPr/>
            <p:nvPr/>
          </p:nvSpPr>
          <p:spPr>
            <a:xfrm>
              <a:off x="5375481" y="1056586"/>
              <a:ext cx="2684559" cy="1101479"/>
            </a:xfrm>
            <a:prstGeom prst="roundRect">
              <a:avLst>
                <a:gd name="adj" fmla="val 8488"/>
              </a:avLst>
            </a:prstGeom>
            <a:solidFill>
              <a:schemeClr val="tx1"/>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80000"/>
                </a:lnSpc>
              </a:pPr>
              <a:r>
                <a:rPr lang="ru-RU" sz="1200" dirty="0"/>
                <a:t>*Текстовая аналитика</a:t>
              </a:r>
              <a:endParaRPr lang="en-US" sz="1200" dirty="0"/>
            </a:p>
          </p:txBody>
        </p:sp>
        <p:sp>
          <p:nvSpPr>
            <p:cNvPr id="135" name="TextBox 134">
              <a:extLst>
                <a:ext uri="{FF2B5EF4-FFF2-40B4-BE49-F238E27FC236}">
                  <a16:creationId xmlns:a16="http://schemas.microsoft.com/office/drawing/2014/main" id="{828CA8AD-F38C-45A5-8BEB-43A3DF9FB209}"/>
                </a:ext>
              </a:extLst>
            </p:cNvPr>
            <p:cNvSpPr txBox="1"/>
            <p:nvPr/>
          </p:nvSpPr>
          <p:spPr>
            <a:xfrm>
              <a:off x="5376538" y="1362201"/>
              <a:ext cx="2826859" cy="695266"/>
            </a:xfrm>
            <a:prstGeom prst="rect">
              <a:avLst/>
            </a:prstGeom>
            <a:noFill/>
          </p:spPr>
          <p:txBody>
            <a:bodyPr wrap="square" rtlCol="0">
              <a:spAutoFit/>
            </a:bodyPr>
            <a:lstStyle/>
            <a:p>
              <a:pPr marL="88900" indent="-88900" algn="l">
                <a:lnSpc>
                  <a:spcPct val="80000"/>
                </a:lnSpc>
                <a:buFont typeface="Arial" panose="020B0604020202020204" pitchFamily="34" charset="0"/>
                <a:buChar char="•"/>
              </a:pPr>
              <a:r>
                <a:rPr lang="ru-RU" sz="1000" dirty="0">
                  <a:solidFill>
                    <a:schemeClr val="bg1"/>
                  </a:solidFill>
                  <a:latin typeface="+mj-lt"/>
                </a:rPr>
                <a:t>Классификация обращений по направлениям</a:t>
              </a:r>
            </a:p>
            <a:p>
              <a:pPr marL="88900" indent="-88900" algn="l">
                <a:lnSpc>
                  <a:spcPct val="80000"/>
                </a:lnSpc>
                <a:buFont typeface="Arial" panose="020B0604020202020204" pitchFamily="34" charset="0"/>
                <a:buChar char="•"/>
              </a:pPr>
              <a:r>
                <a:rPr lang="ru-RU" sz="1000" dirty="0">
                  <a:solidFill>
                    <a:schemeClr val="bg1"/>
                  </a:solidFill>
                  <a:latin typeface="+mj-lt"/>
                </a:rPr>
                <a:t>Оценка тональности и ее аспектов</a:t>
              </a:r>
            </a:p>
            <a:p>
              <a:pPr marL="88900" indent="-88900" algn="l">
                <a:lnSpc>
                  <a:spcPct val="80000"/>
                </a:lnSpc>
                <a:buFont typeface="Arial" panose="020B0604020202020204" pitchFamily="34" charset="0"/>
                <a:buChar char="•"/>
              </a:pPr>
              <a:r>
                <a:rPr lang="ru-RU" sz="1000" dirty="0">
                  <a:solidFill>
                    <a:schemeClr val="bg1"/>
                  </a:solidFill>
                  <a:latin typeface="+mj-lt"/>
                </a:rPr>
                <a:t>Выявление ключевых сущностей и фактов</a:t>
              </a:r>
            </a:p>
            <a:p>
              <a:pPr marL="88900" indent="-88900" algn="l">
                <a:lnSpc>
                  <a:spcPct val="80000"/>
                </a:lnSpc>
                <a:buFont typeface="Arial" panose="020B0604020202020204" pitchFamily="34" charset="0"/>
                <a:buChar char="•"/>
              </a:pPr>
              <a:r>
                <a:rPr lang="ru-RU" sz="1000" dirty="0">
                  <a:solidFill>
                    <a:schemeClr val="bg1"/>
                  </a:solidFill>
                  <a:latin typeface="+mj-lt"/>
                </a:rPr>
                <a:t>Поиск новых тенденций и обновление классификатора</a:t>
              </a:r>
            </a:p>
          </p:txBody>
        </p:sp>
      </p:grpSp>
      <p:grpSp>
        <p:nvGrpSpPr>
          <p:cNvPr id="137" name="Group 136">
            <a:extLst>
              <a:ext uri="{FF2B5EF4-FFF2-40B4-BE49-F238E27FC236}">
                <a16:creationId xmlns:a16="http://schemas.microsoft.com/office/drawing/2014/main" id="{479A0D44-702D-49DC-B66B-FA4C138B3F93}"/>
              </a:ext>
            </a:extLst>
          </p:cNvPr>
          <p:cNvGrpSpPr/>
          <p:nvPr/>
        </p:nvGrpSpPr>
        <p:grpSpPr>
          <a:xfrm>
            <a:off x="4577767" y="2280974"/>
            <a:ext cx="2743116" cy="1193285"/>
            <a:chOff x="5375481" y="1056587"/>
            <a:chExt cx="2695052" cy="1170105"/>
          </a:xfrm>
        </p:grpSpPr>
        <p:sp>
          <p:nvSpPr>
            <p:cNvPr id="138" name="Rectangle: Rounded Corners 40">
              <a:extLst>
                <a:ext uri="{FF2B5EF4-FFF2-40B4-BE49-F238E27FC236}">
                  <a16:creationId xmlns:a16="http://schemas.microsoft.com/office/drawing/2014/main" id="{55C835FB-0955-45EC-81C4-75035224D031}"/>
                </a:ext>
              </a:extLst>
            </p:cNvPr>
            <p:cNvSpPr/>
            <p:nvPr/>
          </p:nvSpPr>
          <p:spPr>
            <a:xfrm>
              <a:off x="5375481" y="1056587"/>
              <a:ext cx="2684559" cy="1033471"/>
            </a:xfrm>
            <a:prstGeom prst="roundRect">
              <a:avLst>
                <a:gd name="adj" fmla="val 8488"/>
              </a:avLst>
            </a:prstGeom>
            <a:solidFill>
              <a:schemeClr val="tx1"/>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80000"/>
                </a:lnSpc>
              </a:pPr>
              <a:r>
                <a:rPr lang="ru-RU" sz="1200" dirty="0"/>
                <a:t>Клиентская аналитика</a:t>
              </a:r>
              <a:endParaRPr lang="en-US" sz="1200" dirty="0"/>
            </a:p>
          </p:txBody>
        </p:sp>
        <p:sp>
          <p:nvSpPr>
            <p:cNvPr id="139" name="TextBox 138">
              <a:extLst>
                <a:ext uri="{FF2B5EF4-FFF2-40B4-BE49-F238E27FC236}">
                  <a16:creationId xmlns:a16="http://schemas.microsoft.com/office/drawing/2014/main" id="{D50259F5-8FD0-4F72-A94D-C4A14F82DEEE}"/>
                </a:ext>
              </a:extLst>
            </p:cNvPr>
            <p:cNvSpPr txBox="1"/>
            <p:nvPr/>
          </p:nvSpPr>
          <p:spPr>
            <a:xfrm>
              <a:off x="5376538" y="1283573"/>
              <a:ext cx="2693995" cy="943119"/>
            </a:xfrm>
            <a:prstGeom prst="rect">
              <a:avLst/>
            </a:prstGeom>
            <a:noFill/>
          </p:spPr>
          <p:txBody>
            <a:bodyPr wrap="square" rtlCol="0">
              <a:spAutoFit/>
            </a:bodyPr>
            <a:lstStyle/>
            <a:p>
              <a:pPr marL="88900" indent="-88900" algn="l">
                <a:lnSpc>
                  <a:spcPct val="80000"/>
                </a:lnSpc>
                <a:spcAft>
                  <a:spcPts val="600"/>
                </a:spcAft>
                <a:buFont typeface="Arial" panose="020B0604020202020204" pitchFamily="34" charset="0"/>
                <a:buChar char="•"/>
              </a:pPr>
              <a:r>
                <a:rPr lang="ru-RU" sz="1000" dirty="0">
                  <a:solidFill>
                    <a:schemeClr val="bg1"/>
                  </a:solidFill>
                  <a:latin typeface="+mj-lt"/>
                </a:rPr>
                <a:t>Обновление сегментов клиентов с учетом</a:t>
              </a:r>
              <a:br>
                <a:rPr lang="ru-RU" sz="1000" dirty="0">
                  <a:solidFill>
                    <a:schemeClr val="bg1"/>
                  </a:solidFill>
                  <a:latin typeface="+mj-lt"/>
                </a:rPr>
              </a:br>
              <a:r>
                <a:rPr lang="ru-RU" sz="1000" dirty="0">
                  <a:solidFill>
                    <a:schemeClr val="bg1"/>
                  </a:solidFill>
                  <a:latin typeface="+mj-lt"/>
                </a:rPr>
                <a:t>деталей тарифа, приоритетов обслуживания, удовлетворенности сервисом и др.</a:t>
              </a:r>
            </a:p>
            <a:p>
              <a:pPr marL="88900" indent="-88900" algn="l">
                <a:lnSpc>
                  <a:spcPct val="80000"/>
                </a:lnSpc>
                <a:spcAft>
                  <a:spcPts val="300"/>
                </a:spcAft>
                <a:buFont typeface="Arial" panose="020B0604020202020204" pitchFamily="34" charset="0"/>
                <a:buChar char="•"/>
              </a:pPr>
              <a:r>
                <a:rPr lang="ru-RU" sz="1000" dirty="0">
                  <a:solidFill>
                    <a:schemeClr val="bg1"/>
                  </a:solidFill>
                  <a:latin typeface="+mj-lt"/>
                </a:rPr>
                <a:t>Принятие решений в зависимости</a:t>
              </a:r>
              <a:br>
                <a:rPr lang="ru-RU" sz="1000" dirty="0">
                  <a:solidFill>
                    <a:schemeClr val="bg1"/>
                  </a:solidFill>
                  <a:latin typeface="+mj-lt"/>
                </a:rPr>
              </a:br>
              <a:r>
                <a:rPr lang="ru-RU" sz="1000" dirty="0">
                  <a:solidFill>
                    <a:schemeClr val="bg1"/>
                  </a:solidFill>
                  <a:latin typeface="+mj-lt"/>
                </a:rPr>
                <a:t>от сегмента клиента и контекста обращения</a:t>
              </a:r>
            </a:p>
            <a:p>
              <a:pPr marL="171450" indent="-171450" algn="l">
                <a:lnSpc>
                  <a:spcPct val="90000"/>
                </a:lnSpc>
                <a:buFont typeface="Arial" panose="020B0604020202020204" pitchFamily="34" charset="0"/>
                <a:buChar char="•"/>
              </a:pPr>
              <a:endParaRPr lang="ru-RU" sz="1000" dirty="0">
                <a:solidFill>
                  <a:schemeClr val="bg1"/>
                </a:solidFill>
                <a:latin typeface="+mj-lt"/>
              </a:endParaRPr>
            </a:p>
          </p:txBody>
        </p:sp>
      </p:grpSp>
      <p:sp>
        <p:nvSpPr>
          <p:cNvPr id="108" name="Rectangle: Rounded Corners 107">
            <a:extLst>
              <a:ext uri="{FF2B5EF4-FFF2-40B4-BE49-F238E27FC236}">
                <a16:creationId xmlns:a16="http://schemas.microsoft.com/office/drawing/2014/main" id="{9A6C1BCE-2100-44AD-A5DA-493C3DD9A3EC}"/>
              </a:ext>
            </a:extLst>
          </p:cNvPr>
          <p:cNvSpPr/>
          <p:nvPr/>
        </p:nvSpPr>
        <p:spPr>
          <a:xfrm>
            <a:off x="1302798" y="4678085"/>
            <a:ext cx="1936704" cy="19053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100" dirty="0">
                <a:solidFill>
                  <a:schemeClr val="bg1"/>
                </a:solidFill>
              </a:rPr>
              <a:t>Решение текущих проблем</a:t>
            </a:r>
          </a:p>
        </p:txBody>
      </p:sp>
      <p:sp>
        <p:nvSpPr>
          <p:cNvPr id="109" name="Rectangle: Rounded Corners 108">
            <a:extLst>
              <a:ext uri="{FF2B5EF4-FFF2-40B4-BE49-F238E27FC236}">
                <a16:creationId xmlns:a16="http://schemas.microsoft.com/office/drawing/2014/main" id="{B3773CED-627A-43A0-A3FB-270728CCD645}"/>
              </a:ext>
            </a:extLst>
          </p:cNvPr>
          <p:cNvSpPr/>
          <p:nvPr/>
        </p:nvSpPr>
        <p:spPr>
          <a:xfrm>
            <a:off x="5141799" y="4679117"/>
            <a:ext cx="2819936" cy="19053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1100" dirty="0">
                <a:solidFill>
                  <a:schemeClr val="bg1"/>
                </a:solidFill>
              </a:rPr>
              <a:t>Предотвращение проблем в будущем</a:t>
            </a:r>
          </a:p>
        </p:txBody>
      </p:sp>
      <p:sp>
        <p:nvSpPr>
          <p:cNvPr id="9" name="Arrow: Right 8">
            <a:extLst>
              <a:ext uri="{FF2B5EF4-FFF2-40B4-BE49-F238E27FC236}">
                <a16:creationId xmlns:a16="http://schemas.microsoft.com/office/drawing/2014/main" id="{4CD77181-757C-47CB-AA39-88F2820D1C1E}"/>
              </a:ext>
            </a:extLst>
          </p:cNvPr>
          <p:cNvSpPr/>
          <p:nvPr/>
        </p:nvSpPr>
        <p:spPr>
          <a:xfrm>
            <a:off x="7447847" y="2660326"/>
            <a:ext cx="275242" cy="26368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1" name="Graphic 110" descr="Gears">
            <a:extLst>
              <a:ext uri="{FF2B5EF4-FFF2-40B4-BE49-F238E27FC236}">
                <a16:creationId xmlns:a16="http://schemas.microsoft.com/office/drawing/2014/main" id="{ACAD79C7-01B5-40DC-BEF4-14A262C72D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170065" y="1597117"/>
            <a:ext cx="358256" cy="358254"/>
          </a:xfrm>
          <a:prstGeom prst="rect">
            <a:avLst/>
          </a:prstGeom>
        </p:spPr>
      </p:pic>
      <p:grpSp>
        <p:nvGrpSpPr>
          <p:cNvPr id="44" name="Group 43">
            <a:extLst>
              <a:ext uri="{FF2B5EF4-FFF2-40B4-BE49-F238E27FC236}">
                <a16:creationId xmlns:a16="http://schemas.microsoft.com/office/drawing/2014/main" id="{3361F4A3-62D9-4B88-A85B-EB452C8709E0}"/>
              </a:ext>
            </a:extLst>
          </p:cNvPr>
          <p:cNvGrpSpPr/>
          <p:nvPr/>
        </p:nvGrpSpPr>
        <p:grpSpPr>
          <a:xfrm>
            <a:off x="2793465" y="1411199"/>
            <a:ext cx="1056802" cy="544172"/>
            <a:chOff x="2671545" y="1168411"/>
            <a:chExt cx="1056802" cy="544172"/>
          </a:xfrm>
        </p:grpSpPr>
        <p:sp>
          <p:nvSpPr>
            <p:cNvPr id="22" name="Rectangle: Rounded Corners 21">
              <a:extLst>
                <a:ext uri="{FF2B5EF4-FFF2-40B4-BE49-F238E27FC236}">
                  <a16:creationId xmlns:a16="http://schemas.microsoft.com/office/drawing/2014/main" id="{A1EE5247-E17B-484B-8AE7-2A6CF8E697AB}"/>
                </a:ext>
              </a:extLst>
            </p:cNvPr>
            <p:cNvSpPr/>
            <p:nvPr/>
          </p:nvSpPr>
          <p:spPr>
            <a:xfrm>
              <a:off x="2671545" y="1168411"/>
              <a:ext cx="1056802" cy="544172"/>
            </a:xfrm>
            <a:prstGeom prst="roundRect">
              <a:avLst/>
            </a:prstGeom>
            <a:solidFill>
              <a:schemeClr val="tx1"/>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80000"/>
                </a:lnSpc>
              </a:pPr>
              <a:r>
                <a:rPr lang="ru-RU" sz="1100" dirty="0" err="1"/>
                <a:t>Колл</a:t>
              </a:r>
              <a:r>
                <a:rPr lang="ru-RU" sz="1100" dirty="0"/>
                <a:t>-центр</a:t>
              </a:r>
            </a:p>
          </p:txBody>
        </p:sp>
        <p:grpSp>
          <p:nvGrpSpPr>
            <p:cNvPr id="20" name="Group 19">
              <a:extLst>
                <a:ext uri="{FF2B5EF4-FFF2-40B4-BE49-F238E27FC236}">
                  <a16:creationId xmlns:a16="http://schemas.microsoft.com/office/drawing/2014/main" id="{95921A66-CC73-45F8-ACDE-FEB9A8366C2D}"/>
                </a:ext>
              </a:extLst>
            </p:cNvPr>
            <p:cNvGrpSpPr/>
            <p:nvPr/>
          </p:nvGrpSpPr>
          <p:grpSpPr>
            <a:xfrm>
              <a:off x="2752600" y="1385734"/>
              <a:ext cx="897103" cy="311431"/>
              <a:chOff x="2579854" y="1353821"/>
              <a:chExt cx="897103" cy="311431"/>
            </a:xfrm>
          </p:grpSpPr>
          <p:pic>
            <p:nvPicPr>
              <p:cNvPr id="79" name="Graphic 78" descr="Call center">
                <a:extLst>
                  <a:ext uri="{FF2B5EF4-FFF2-40B4-BE49-F238E27FC236}">
                    <a16:creationId xmlns:a16="http://schemas.microsoft.com/office/drawing/2014/main" id="{4A228D50-19F2-4C38-858A-B72E36DCB7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79854" y="1353821"/>
                <a:ext cx="311431" cy="311431"/>
              </a:xfrm>
              <a:prstGeom prst="rect">
                <a:avLst/>
              </a:prstGeom>
            </p:spPr>
          </p:pic>
          <p:pic>
            <p:nvPicPr>
              <p:cNvPr id="87" name="Graphic 86" descr="Call center">
                <a:extLst>
                  <a:ext uri="{FF2B5EF4-FFF2-40B4-BE49-F238E27FC236}">
                    <a16:creationId xmlns:a16="http://schemas.microsoft.com/office/drawing/2014/main" id="{9B3E3096-9AC9-41FC-9FB0-B7847752E53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72690" y="1353821"/>
                <a:ext cx="311431" cy="311431"/>
              </a:xfrm>
              <a:prstGeom prst="rect">
                <a:avLst/>
              </a:prstGeom>
            </p:spPr>
          </p:pic>
          <p:pic>
            <p:nvPicPr>
              <p:cNvPr id="120" name="Graphic 119" descr="Call center">
                <a:extLst>
                  <a:ext uri="{FF2B5EF4-FFF2-40B4-BE49-F238E27FC236}">
                    <a16:creationId xmlns:a16="http://schemas.microsoft.com/office/drawing/2014/main" id="{75884E4D-DBD1-404B-96F6-C9904E92E98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65526" y="1353821"/>
                <a:ext cx="311431" cy="311431"/>
              </a:xfrm>
              <a:prstGeom prst="rect">
                <a:avLst/>
              </a:prstGeom>
            </p:spPr>
          </p:pic>
        </p:grpSp>
      </p:grpSp>
      <p:sp>
        <p:nvSpPr>
          <p:cNvPr id="27" name="TextBox 26">
            <a:extLst>
              <a:ext uri="{FF2B5EF4-FFF2-40B4-BE49-F238E27FC236}">
                <a16:creationId xmlns:a16="http://schemas.microsoft.com/office/drawing/2014/main" id="{4F514AFA-EFB4-4504-B1A4-2ED2A904AD0A}"/>
              </a:ext>
            </a:extLst>
          </p:cNvPr>
          <p:cNvSpPr txBox="1"/>
          <p:nvPr/>
        </p:nvSpPr>
        <p:spPr>
          <a:xfrm>
            <a:off x="1955025" y="1902713"/>
            <a:ext cx="793807" cy="316690"/>
          </a:xfrm>
          <a:prstGeom prst="rect">
            <a:avLst/>
          </a:prstGeom>
          <a:noFill/>
        </p:spPr>
        <p:txBody>
          <a:bodyPr wrap="none" rtlCol="0">
            <a:spAutoFit/>
          </a:bodyPr>
          <a:lstStyle/>
          <a:p>
            <a:pPr algn="ctr">
              <a:lnSpc>
                <a:spcPct val="80000"/>
              </a:lnSpc>
            </a:pPr>
            <a:r>
              <a:rPr lang="ru-RU" sz="900" dirty="0">
                <a:solidFill>
                  <a:schemeClr val="bg1"/>
                </a:solidFill>
                <a:latin typeface="+mj-lt"/>
              </a:rPr>
              <a:t>Обработка</a:t>
            </a:r>
            <a:br>
              <a:rPr lang="ru-RU" sz="900" dirty="0">
                <a:solidFill>
                  <a:schemeClr val="bg1"/>
                </a:solidFill>
                <a:latin typeface="+mj-lt"/>
              </a:rPr>
            </a:br>
            <a:r>
              <a:rPr lang="ru-RU" sz="900" dirty="0">
                <a:solidFill>
                  <a:schemeClr val="bg1"/>
                </a:solidFill>
                <a:latin typeface="+mj-lt"/>
              </a:rPr>
              <a:t>обращения*</a:t>
            </a:r>
          </a:p>
        </p:txBody>
      </p:sp>
      <p:sp>
        <p:nvSpPr>
          <p:cNvPr id="28" name="TextBox 27">
            <a:extLst>
              <a:ext uri="{FF2B5EF4-FFF2-40B4-BE49-F238E27FC236}">
                <a16:creationId xmlns:a16="http://schemas.microsoft.com/office/drawing/2014/main" id="{49E371D1-99BF-4DF3-A0C6-DB5504EDA50F}"/>
              </a:ext>
            </a:extLst>
          </p:cNvPr>
          <p:cNvSpPr txBox="1"/>
          <p:nvPr/>
        </p:nvSpPr>
        <p:spPr>
          <a:xfrm>
            <a:off x="7835011" y="1815419"/>
            <a:ext cx="1023036" cy="316690"/>
          </a:xfrm>
          <a:prstGeom prst="rect">
            <a:avLst/>
          </a:prstGeom>
          <a:noFill/>
        </p:spPr>
        <p:txBody>
          <a:bodyPr wrap="none" rtlCol="0">
            <a:spAutoFit/>
          </a:bodyPr>
          <a:lstStyle/>
          <a:p>
            <a:pPr algn="ctr">
              <a:lnSpc>
                <a:spcPct val="80000"/>
              </a:lnSpc>
            </a:pPr>
            <a:r>
              <a:rPr lang="ru-RU" sz="900" dirty="0">
                <a:solidFill>
                  <a:schemeClr val="bg1"/>
                </a:solidFill>
                <a:latin typeface="+mj-lt"/>
              </a:rPr>
              <a:t>Дополнительные</a:t>
            </a:r>
            <a:br>
              <a:rPr lang="ru-RU" sz="900" dirty="0">
                <a:solidFill>
                  <a:schemeClr val="bg1"/>
                </a:solidFill>
                <a:latin typeface="+mj-lt"/>
              </a:rPr>
            </a:br>
            <a:r>
              <a:rPr lang="ru-RU" sz="900" dirty="0">
                <a:solidFill>
                  <a:schemeClr val="bg1"/>
                </a:solidFill>
                <a:latin typeface="+mj-lt"/>
              </a:rPr>
              <a:t>предикторы</a:t>
            </a:r>
          </a:p>
        </p:txBody>
      </p:sp>
      <p:sp>
        <p:nvSpPr>
          <p:cNvPr id="118" name="Freeform 9">
            <a:extLst>
              <a:ext uri="{FF2B5EF4-FFF2-40B4-BE49-F238E27FC236}">
                <a16:creationId xmlns:a16="http://schemas.microsoft.com/office/drawing/2014/main" id="{EF80B300-2E61-4A49-91A8-FB8F9837D7FE}"/>
              </a:ext>
            </a:extLst>
          </p:cNvPr>
          <p:cNvSpPr>
            <a:spLocks noChangeAspect="1" noEditPoints="1"/>
          </p:cNvSpPr>
          <p:nvPr/>
        </p:nvSpPr>
        <p:spPr bwMode="auto">
          <a:xfrm>
            <a:off x="1395452" y="1626746"/>
            <a:ext cx="371558" cy="320958"/>
          </a:xfrm>
          <a:custGeom>
            <a:avLst/>
            <a:gdLst>
              <a:gd name="T0" fmla="*/ 2749 w 4799"/>
              <a:gd name="T1" fmla="*/ 2313 h 4141"/>
              <a:gd name="T2" fmla="*/ 2454 w 4799"/>
              <a:gd name="T3" fmla="*/ 2071 h 4141"/>
              <a:gd name="T4" fmla="*/ 2196 w 4799"/>
              <a:gd name="T5" fmla="*/ 2234 h 4141"/>
              <a:gd name="T6" fmla="*/ 2136 w 4799"/>
              <a:gd name="T7" fmla="*/ 2663 h 4141"/>
              <a:gd name="T8" fmla="*/ 2435 w 4799"/>
              <a:gd name="T9" fmla="*/ 2903 h 4141"/>
              <a:gd name="T10" fmla="*/ 2741 w 4799"/>
              <a:gd name="T11" fmla="*/ 2606 h 4141"/>
              <a:gd name="T12" fmla="*/ 2593 w 4799"/>
              <a:gd name="T13" fmla="*/ 2896 h 4141"/>
              <a:gd name="T14" fmla="*/ 2264 w 4799"/>
              <a:gd name="T15" fmla="*/ 2850 h 4141"/>
              <a:gd name="T16" fmla="*/ 2015 w 4799"/>
              <a:gd name="T17" fmla="*/ 2558 h 4141"/>
              <a:gd name="T18" fmla="*/ 2183 w 4799"/>
              <a:gd name="T19" fmla="*/ 2062 h 4141"/>
              <a:gd name="T20" fmla="*/ 2629 w 4799"/>
              <a:gd name="T21" fmla="*/ 2093 h 4141"/>
              <a:gd name="T22" fmla="*/ 2825 w 4799"/>
              <a:gd name="T23" fmla="*/ 2361 h 4141"/>
              <a:gd name="T24" fmla="*/ 2805 w 4799"/>
              <a:gd name="T25" fmla="*/ 2667 h 4141"/>
              <a:gd name="T26" fmla="*/ 2702 w 4799"/>
              <a:gd name="T27" fmla="*/ 2528 h 4141"/>
              <a:gd name="T28" fmla="*/ 2702 w 4799"/>
              <a:gd name="T29" fmla="*/ 2528 h 4141"/>
              <a:gd name="T30" fmla="*/ 3130 w 4799"/>
              <a:gd name="T31" fmla="*/ 1207 h 4141"/>
              <a:gd name="T32" fmla="*/ 3045 w 4799"/>
              <a:gd name="T33" fmla="*/ 758 h 4141"/>
              <a:gd name="T34" fmla="*/ 2599 w 4799"/>
              <a:gd name="T35" fmla="*/ 551 h 4141"/>
              <a:gd name="T36" fmla="*/ 2236 w 4799"/>
              <a:gd name="T37" fmla="*/ 646 h 4141"/>
              <a:gd name="T38" fmla="*/ 1905 w 4799"/>
              <a:gd name="T39" fmla="*/ 1211 h 4141"/>
              <a:gd name="T40" fmla="*/ 1999 w 4799"/>
              <a:gd name="T41" fmla="*/ 1574 h 4141"/>
              <a:gd name="T42" fmla="*/ 2398 w 4799"/>
              <a:gd name="T43" fmla="*/ 1862 h 4141"/>
              <a:gd name="T44" fmla="*/ 2790 w 4799"/>
              <a:gd name="T45" fmla="*/ 1715 h 4141"/>
              <a:gd name="T46" fmla="*/ 3114 w 4799"/>
              <a:gd name="T47" fmla="*/ 1398 h 4141"/>
              <a:gd name="T48" fmla="*/ 2793 w 4799"/>
              <a:gd name="T49" fmla="*/ 1804 h 4141"/>
              <a:gd name="T50" fmla="*/ 2324 w 4799"/>
              <a:gd name="T51" fmla="*/ 1785 h 4141"/>
              <a:gd name="T52" fmla="*/ 1979 w 4799"/>
              <a:gd name="T53" fmla="*/ 1326 h 4141"/>
              <a:gd name="T54" fmla="*/ 2065 w 4799"/>
              <a:gd name="T55" fmla="*/ 671 h 4141"/>
              <a:gd name="T56" fmla="*/ 2849 w 4799"/>
              <a:gd name="T57" fmla="*/ 606 h 4141"/>
              <a:gd name="T58" fmla="*/ 3151 w 4799"/>
              <a:gd name="T59" fmla="*/ 1022 h 4141"/>
              <a:gd name="T60" fmla="*/ 2821 w 4799"/>
              <a:gd name="T61" fmla="*/ 1055 h 4141"/>
              <a:gd name="T62" fmla="*/ 2879 w 4799"/>
              <a:gd name="T63" fmla="*/ 1278 h 4141"/>
              <a:gd name="T64" fmla="*/ 2274 w 4799"/>
              <a:gd name="T65" fmla="*/ 1469 h 4141"/>
              <a:gd name="T66" fmla="*/ 1996 w 4799"/>
              <a:gd name="T67" fmla="*/ 2059 h 4141"/>
              <a:gd name="T68" fmla="*/ 1825 w 4799"/>
              <a:gd name="T69" fmla="*/ 1468 h 4141"/>
              <a:gd name="T70" fmla="*/ 1317 w 4799"/>
              <a:gd name="T71" fmla="*/ 1328 h 4141"/>
              <a:gd name="T72" fmla="*/ 890 w 4799"/>
              <a:gd name="T73" fmla="*/ 1435 h 4141"/>
              <a:gd name="T74" fmla="*/ 654 w 4799"/>
              <a:gd name="T75" fmla="*/ 1596 h 4141"/>
              <a:gd name="T76" fmla="*/ 585 w 4799"/>
              <a:gd name="T77" fmla="*/ 2113 h 4141"/>
              <a:gd name="T78" fmla="*/ 820 w 4799"/>
              <a:gd name="T79" fmla="*/ 2516 h 4141"/>
              <a:gd name="T80" fmla="*/ 1317 w 4799"/>
              <a:gd name="T81" fmla="*/ 2624 h 4141"/>
              <a:gd name="T82" fmla="*/ 1741 w 4799"/>
              <a:gd name="T83" fmla="*/ 2345 h 4141"/>
              <a:gd name="T84" fmla="*/ 1884 w 4799"/>
              <a:gd name="T85" fmla="*/ 2531 h 4141"/>
              <a:gd name="T86" fmla="*/ 994 w 4799"/>
              <a:gd name="T87" fmla="*/ 2655 h 4141"/>
              <a:gd name="T88" fmla="*/ 429 w 4799"/>
              <a:gd name="T89" fmla="*/ 2173 h 4141"/>
              <a:gd name="T90" fmla="*/ 636 w 4799"/>
              <a:gd name="T91" fmla="*/ 1283 h 4141"/>
              <a:gd name="T92" fmla="*/ 1400 w 4799"/>
              <a:gd name="T93" fmla="*/ 1202 h 4141"/>
              <a:gd name="T94" fmla="*/ 1818 w 4799"/>
              <a:gd name="T95" fmla="*/ 1636 h 4141"/>
              <a:gd name="T96" fmla="*/ 1559 w 4799"/>
              <a:gd name="T97" fmla="*/ 1980 h 4141"/>
              <a:gd name="T98" fmla="*/ 752 w 4799"/>
              <a:gd name="T99" fmla="*/ 1980 h 4141"/>
              <a:gd name="T100" fmla="*/ 3616 w 4799"/>
              <a:gd name="T101" fmla="*/ 3583 h 4141"/>
              <a:gd name="T102" fmla="*/ 3793 w 4799"/>
              <a:gd name="T103" fmla="*/ 3044 h 4141"/>
              <a:gd name="T104" fmla="*/ 4039 w 4799"/>
              <a:gd name="T105" fmla="*/ 3026 h 4141"/>
              <a:gd name="T106" fmla="*/ 4105 w 4799"/>
              <a:gd name="T107" fmla="*/ 1704 h 4141"/>
              <a:gd name="T108" fmla="*/ 4317 w 4799"/>
              <a:gd name="T109" fmla="*/ 1343 h 4141"/>
              <a:gd name="T110" fmla="*/ 2125 w 4799"/>
              <a:gd name="T111" fmla="*/ 355 h 4141"/>
              <a:gd name="T112" fmla="*/ 2040 w 4799"/>
              <a:gd name="T113" fmla="*/ 380 h 4141"/>
              <a:gd name="T114" fmla="*/ 1696 w 4799"/>
              <a:gd name="T115" fmla="*/ 2931 h 4141"/>
              <a:gd name="T116" fmla="*/ 3080 w 4799"/>
              <a:gd name="T117" fmla="*/ 2938 h 4141"/>
              <a:gd name="T118" fmla="*/ 2628 w 4799"/>
              <a:gd name="T119" fmla="*/ 3290 h 4141"/>
              <a:gd name="T120" fmla="*/ 0 w 4799"/>
              <a:gd name="T121" fmla="*/ 1959 h 4141"/>
              <a:gd name="T122" fmla="*/ 4789 w 4799"/>
              <a:gd name="T123" fmla="*/ 2286 h 4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99" h="4141">
                <a:moveTo>
                  <a:pt x="2786" y="2580"/>
                </a:moveTo>
                <a:lnTo>
                  <a:pt x="2786" y="2580"/>
                </a:lnTo>
                <a:lnTo>
                  <a:pt x="2850" y="2589"/>
                </a:lnTo>
                <a:lnTo>
                  <a:pt x="2861" y="2496"/>
                </a:lnTo>
                <a:lnTo>
                  <a:pt x="2797" y="2490"/>
                </a:lnTo>
                <a:cubicBezTo>
                  <a:pt x="2794" y="2489"/>
                  <a:pt x="2792" y="2489"/>
                  <a:pt x="2789" y="2488"/>
                </a:cubicBezTo>
                <a:cubicBezTo>
                  <a:pt x="2772" y="2482"/>
                  <a:pt x="2760" y="2466"/>
                  <a:pt x="2760" y="2448"/>
                </a:cubicBezTo>
                <a:cubicBezTo>
                  <a:pt x="2757" y="2421"/>
                  <a:pt x="2748" y="2391"/>
                  <a:pt x="2736" y="2363"/>
                </a:cubicBezTo>
                <a:cubicBezTo>
                  <a:pt x="2728" y="2345"/>
                  <a:pt x="2734" y="2324"/>
                  <a:pt x="2749" y="2313"/>
                </a:cubicBezTo>
                <a:lnTo>
                  <a:pt x="2804" y="2272"/>
                </a:lnTo>
                <a:lnTo>
                  <a:pt x="2745" y="2199"/>
                </a:lnTo>
                <a:lnTo>
                  <a:pt x="2694" y="2241"/>
                </a:lnTo>
                <a:cubicBezTo>
                  <a:pt x="2679" y="2256"/>
                  <a:pt x="2659" y="2254"/>
                  <a:pt x="2642" y="2241"/>
                </a:cubicBezTo>
                <a:cubicBezTo>
                  <a:pt x="2618" y="2221"/>
                  <a:pt x="2592" y="2206"/>
                  <a:pt x="2563" y="2194"/>
                </a:cubicBezTo>
                <a:cubicBezTo>
                  <a:pt x="2547" y="2188"/>
                  <a:pt x="2537" y="2172"/>
                  <a:pt x="2537" y="2155"/>
                </a:cubicBezTo>
                <a:cubicBezTo>
                  <a:pt x="2537" y="2154"/>
                  <a:pt x="2537" y="2151"/>
                  <a:pt x="2537" y="2149"/>
                </a:cubicBezTo>
                <a:lnTo>
                  <a:pt x="2547" y="2081"/>
                </a:lnTo>
                <a:lnTo>
                  <a:pt x="2454" y="2071"/>
                </a:lnTo>
                <a:lnTo>
                  <a:pt x="2447" y="2135"/>
                </a:lnTo>
                <a:cubicBezTo>
                  <a:pt x="2446" y="2147"/>
                  <a:pt x="2439" y="2158"/>
                  <a:pt x="2430" y="2165"/>
                </a:cubicBezTo>
                <a:cubicBezTo>
                  <a:pt x="2424" y="2169"/>
                  <a:pt x="2417" y="2172"/>
                  <a:pt x="2410" y="2173"/>
                </a:cubicBezTo>
                <a:cubicBezTo>
                  <a:pt x="2383" y="2176"/>
                  <a:pt x="2358" y="2182"/>
                  <a:pt x="2333" y="2191"/>
                </a:cubicBezTo>
                <a:cubicBezTo>
                  <a:pt x="2332" y="2191"/>
                  <a:pt x="2332" y="2192"/>
                  <a:pt x="2331" y="2192"/>
                </a:cubicBezTo>
                <a:cubicBezTo>
                  <a:pt x="2313" y="2206"/>
                  <a:pt x="2287" y="2203"/>
                  <a:pt x="2273" y="2184"/>
                </a:cubicBezTo>
                <a:lnTo>
                  <a:pt x="2230" y="2128"/>
                </a:lnTo>
                <a:lnTo>
                  <a:pt x="2157" y="2186"/>
                </a:lnTo>
                <a:lnTo>
                  <a:pt x="2196" y="2234"/>
                </a:lnTo>
                <a:cubicBezTo>
                  <a:pt x="2208" y="2250"/>
                  <a:pt x="2209" y="2273"/>
                  <a:pt x="2197" y="2288"/>
                </a:cubicBezTo>
                <a:cubicBezTo>
                  <a:pt x="2177" y="2312"/>
                  <a:pt x="2161" y="2339"/>
                  <a:pt x="2149" y="2368"/>
                </a:cubicBezTo>
                <a:cubicBezTo>
                  <a:pt x="2140" y="2383"/>
                  <a:pt x="2121" y="2396"/>
                  <a:pt x="2104" y="2394"/>
                </a:cubicBezTo>
                <a:lnTo>
                  <a:pt x="2039" y="2385"/>
                </a:lnTo>
                <a:lnTo>
                  <a:pt x="2028" y="2478"/>
                </a:lnTo>
                <a:lnTo>
                  <a:pt x="2090" y="2484"/>
                </a:lnTo>
                <a:cubicBezTo>
                  <a:pt x="2109" y="2486"/>
                  <a:pt x="2124" y="2502"/>
                  <a:pt x="2126" y="2521"/>
                </a:cubicBezTo>
                <a:cubicBezTo>
                  <a:pt x="2129" y="2553"/>
                  <a:pt x="2137" y="2584"/>
                  <a:pt x="2149" y="2614"/>
                </a:cubicBezTo>
                <a:cubicBezTo>
                  <a:pt x="2157" y="2631"/>
                  <a:pt x="2151" y="2652"/>
                  <a:pt x="2136" y="2663"/>
                </a:cubicBezTo>
                <a:lnTo>
                  <a:pt x="2085" y="2701"/>
                </a:lnTo>
                <a:lnTo>
                  <a:pt x="2144" y="2775"/>
                </a:lnTo>
                <a:lnTo>
                  <a:pt x="2190" y="2736"/>
                </a:lnTo>
                <a:cubicBezTo>
                  <a:pt x="2198" y="2731"/>
                  <a:pt x="2207" y="2728"/>
                  <a:pt x="2215" y="2728"/>
                </a:cubicBezTo>
                <a:cubicBezTo>
                  <a:pt x="2225" y="2728"/>
                  <a:pt x="2234" y="2731"/>
                  <a:pt x="2242" y="2737"/>
                </a:cubicBezTo>
                <a:cubicBezTo>
                  <a:pt x="2267" y="2758"/>
                  <a:pt x="2295" y="2774"/>
                  <a:pt x="2325" y="2786"/>
                </a:cubicBezTo>
                <a:cubicBezTo>
                  <a:pt x="2345" y="2792"/>
                  <a:pt x="2354" y="2810"/>
                  <a:pt x="2351" y="2831"/>
                </a:cubicBezTo>
                <a:lnTo>
                  <a:pt x="2342" y="2893"/>
                </a:lnTo>
                <a:lnTo>
                  <a:pt x="2435" y="2903"/>
                </a:lnTo>
                <a:lnTo>
                  <a:pt x="2441" y="2843"/>
                </a:lnTo>
                <a:cubicBezTo>
                  <a:pt x="2444" y="2824"/>
                  <a:pt x="2459" y="2810"/>
                  <a:pt x="2478" y="2807"/>
                </a:cubicBezTo>
                <a:cubicBezTo>
                  <a:pt x="2510" y="2804"/>
                  <a:pt x="2541" y="2795"/>
                  <a:pt x="2571" y="2783"/>
                </a:cubicBezTo>
                <a:cubicBezTo>
                  <a:pt x="2589" y="2775"/>
                  <a:pt x="2609" y="2780"/>
                  <a:pt x="2621" y="2796"/>
                </a:cubicBezTo>
                <a:lnTo>
                  <a:pt x="2659" y="2846"/>
                </a:lnTo>
                <a:lnTo>
                  <a:pt x="2732" y="2787"/>
                </a:lnTo>
                <a:lnTo>
                  <a:pt x="2693" y="2740"/>
                </a:lnTo>
                <a:cubicBezTo>
                  <a:pt x="2681" y="2725"/>
                  <a:pt x="2681" y="2703"/>
                  <a:pt x="2693" y="2689"/>
                </a:cubicBezTo>
                <a:cubicBezTo>
                  <a:pt x="2713" y="2664"/>
                  <a:pt x="2729" y="2636"/>
                  <a:pt x="2741" y="2606"/>
                </a:cubicBezTo>
                <a:cubicBezTo>
                  <a:pt x="2748" y="2588"/>
                  <a:pt x="2767" y="2577"/>
                  <a:pt x="2786" y="2580"/>
                </a:cubicBezTo>
                <a:lnTo>
                  <a:pt x="2786" y="2580"/>
                </a:lnTo>
                <a:close/>
                <a:moveTo>
                  <a:pt x="2805" y="2667"/>
                </a:moveTo>
                <a:lnTo>
                  <a:pt x="2805" y="2667"/>
                </a:lnTo>
                <a:cubicBezTo>
                  <a:pt x="2797" y="2683"/>
                  <a:pt x="2788" y="2699"/>
                  <a:pt x="2778" y="2714"/>
                </a:cubicBezTo>
                <a:lnTo>
                  <a:pt x="2798" y="2741"/>
                </a:lnTo>
                <a:cubicBezTo>
                  <a:pt x="2825" y="2776"/>
                  <a:pt x="2818" y="2827"/>
                  <a:pt x="2783" y="2854"/>
                </a:cubicBezTo>
                <a:lnTo>
                  <a:pt x="2706" y="2912"/>
                </a:lnTo>
                <a:cubicBezTo>
                  <a:pt x="2670" y="2939"/>
                  <a:pt x="2620" y="2932"/>
                  <a:pt x="2593" y="2896"/>
                </a:cubicBezTo>
                <a:lnTo>
                  <a:pt x="2573" y="2871"/>
                </a:lnTo>
                <a:cubicBezTo>
                  <a:pt x="2556" y="2877"/>
                  <a:pt x="2538" y="2882"/>
                  <a:pt x="2520" y="2885"/>
                </a:cubicBezTo>
                <a:lnTo>
                  <a:pt x="2515" y="2917"/>
                </a:lnTo>
                <a:cubicBezTo>
                  <a:pt x="2510" y="2957"/>
                  <a:pt x="2475" y="2986"/>
                  <a:pt x="2435" y="2986"/>
                </a:cubicBezTo>
                <a:cubicBezTo>
                  <a:pt x="2431" y="2986"/>
                  <a:pt x="2428" y="2986"/>
                  <a:pt x="2424" y="2986"/>
                </a:cubicBezTo>
                <a:lnTo>
                  <a:pt x="2329" y="2972"/>
                </a:lnTo>
                <a:cubicBezTo>
                  <a:pt x="2307" y="2969"/>
                  <a:pt x="2288" y="2958"/>
                  <a:pt x="2275" y="2941"/>
                </a:cubicBezTo>
                <a:cubicBezTo>
                  <a:pt x="2262" y="2924"/>
                  <a:pt x="2257" y="2903"/>
                  <a:pt x="2260" y="2881"/>
                </a:cubicBezTo>
                <a:lnTo>
                  <a:pt x="2264" y="2850"/>
                </a:lnTo>
                <a:cubicBezTo>
                  <a:pt x="2247" y="2842"/>
                  <a:pt x="2231" y="2832"/>
                  <a:pt x="2216" y="2822"/>
                </a:cubicBezTo>
                <a:lnTo>
                  <a:pt x="2191" y="2841"/>
                </a:lnTo>
                <a:cubicBezTo>
                  <a:pt x="2173" y="2854"/>
                  <a:pt x="2153" y="2859"/>
                  <a:pt x="2131" y="2856"/>
                </a:cubicBezTo>
                <a:cubicBezTo>
                  <a:pt x="2109" y="2853"/>
                  <a:pt x="2090" y="2842"/>
                  <a:pt x="2077" y="2825"/>
                </a:cubicBezTo>
                <a:lnTo>
                  <a:pt x="2019" y="2748"/>
                </a:lnTo>
                <a:cubicBezTo>
                  <a:pt x="1992" y="2713"/>
                  <a:pt x="1999" y="2662"/>
                  <a:pt x="2035" y="2635"/>
                </a:cubicBezTo>
                <a:lnTo>
                  <a:pt x="2061" y="2615"/>
                </a:lnTo>
                <a:cubicBezTo>
                  <a:pt x="2055" y="2598"/>
                  <a:pt x="2051" y="2580"/>
                  <a:pt x="2047" y="2562"/>
                </a:cubicBezTo>
                <a:lnTo>
                  <a:pt x="2015" y="2558"/>
                </a:lnTo>
                <a:cubicBezTo>
                  <a:pt x="1993" y="2555"/>
                  <a:pt x="1974" y="2543"/>
                  <a:pt x="1961" y="2526"/>
                </a:cubicBezTo>
                <a:cubicBezTo>
                  <a:pt x="1948" y="2509"/>
                  <a:pt x="1943" y="2488"/>
                  <a:pt x="1946" y="2466"/>
                </a:cubicBezTo>
                <a:lnTo>
                  <a:pt x="1959" y="2371"/>
                </a:lnTo>
                <a:cubicBezTo>
                  <a:pt x="1965" y="2327"/>
                  <a:pt x="2007" y="2296"/>
                  <a:pt x="2050" y="2302"/>
                </a:cubicBezTo>
                <a:lnTo>
                  <a:pt x="2085" y="2307"/>
                </a:lnTo>
                <a:cubicBezTo>
                  <a:pt x="2093" y="2292"/>
                  <a:pt x="2102" y="2276"/>
                  <a:pt x="2112" y="2261"/>
                </a:cubicBezTo>
                <a:lnTo>
                  <a:pt x="2091" y="2233"/>
                </a:lnTo>
                <a:cubicBezTo>
                  <a:pt x="2064" y="2197"/>
                  <a:pt x="2071" y="2147"/>
                  <a:pt x="2106" y="2120"/>
                </a:cubicBezTo>
                <a:lnTo>
                  <a:pt x="2183" y="2062"/>
                </a:lnTo>
                <a:cubicBezTo>
                  <a:pt x="2200" y="2049"/>
                  <a:pt x="2221" y="2043"/>
                  <a:pt x="2243" y="2046"/>
                </a:cubicBezTo>
                <a:cubicBezTo>
                  <a:pt x="2264" y="2049"/>
                  <a:pt x="2283" y="2060"/>
                  <a:pt x="2296" y="2077"/>
                </a:cubicBezTo>
                <a:lnTo>
                  <a:pt x="2319" y="2107"/>
                </a:lnTo>
                <a:cubicBezTo>
                  <a:pt x="2335" y="2102"/>
                  <a:pt x="2352" y="2098"/>
                  <a:pt x="2369" y="2095"/>
                </a:cubicBezTo>
                <a:lnTo>
                  <a:pt x="2374" y="2057"/>
                </a:lnTo>
                <a:cubicBezTo>
                  <a:pt x="2377" y="2036"/>
                  <a:pt x="2388" y="2017"/>
                  <a:pt x="2405" y="2004"/>
                </a:cubicBezTo>
                <a:cubicBezTo>
                  <a:pt x="2422" y="1991"/>
                  <a:pt x="2444" y="1985"/>
                  <a:pt x="2465" y="1988"/>
                </a:cubicBezTo>
                <a:lnTo>
                  <a:pt x="2560" y="2001"/>
                </a:lnTo>
                <a:cubicBezTo>
                  <a:pt x="2604" y="2007"/>
                  <a:pt x="2635" y="2048"/>
                  <a:pt x="2629" y="2093"/>
                </a:cubicBezTo>
                <a:lnTo>
                  <a:pt x="2624" y="2130"/>
                </a:lnTo>
                <a:cubicBezTo>
                  <a:pt x="2639" y="2138"/>
                  <a:pt x="2654" y="2147"/>
                  <a:pt x="2668" y="2156"/>
                </a:cubicBezTo>
                <a:lnTo>
                  <a:pt x="2698" y="2133"/>
                </a:lnTo>
                <a:cubicBezTo>
                  <a:pt x="2715" y="2120"/>
                  <a:pt x="2736" y="2114"/>
                  <a:pt x="2758" y="2117"/>
                </a:cubicBezTo>
                <a:cubicBezTo>
                  <a:pt x="2780" y="2120"/>
                  <a:pt x="2799" y="2132"/>
                  <a:pt x="2812" y="2149"/>
                </a:cubicBezTo>
                <a:lnTo>
                  <a:pt x="2870" y="2225"/>
                </a:lnTo>
                <a:cubicBezTo>
                  <a:pt x="2883" y="2243"/>
                  <a:pt x="2888" y="2264"/>
                  <a:pt x="2885" y="2285"/>
                </a:cubicBezTo>
                <a:cubicBezTo>
                  <a:pt x="2882" y="2307"/>
                  <a:pt x="2871" y="2326"/>
                  <a:pt x="2854" y="2339"/>
                </a:cubicBezTo>
                <a:lnTo>
                  <a:pt x="2825" y="2361"/>
                </a:lnTo>
                <a:cubicBezTo>
                  <a:pt x="2830" y="2377"/>
                  <a:pt x="2835" y="2394"/>
                  <a:pt x="2838" y="2411"/>
                </a:cubicBezTo>
                <a:lnTo>
                  <a:pt x="2874" y="2416"/>
                </a:lnTo>
                <a:cubicBezTo>
                  <a:pt x="2896" y="2419"/>
                  <a:pt x="2914" y="2430"/>
                  <a:pt x="2928" y="2447"/>
                </a:cubicBezTo>
                <a:cubicBezTo>
                  <a:pt x="2941" y="2465"/>
                  <a:pt x="2946" y="2486"/>
                  <a:pt x="2943" y="2507"/>
                </a:cubicBezTo>
                <a:lnTo>
                  <a:pt x="2930" y="2603"/>
                </a:lnTo>
                <a:cubicBezTo>
                  <a:pt x="2927" y="2624"/>
                  <a:pt x="2916" y="2643"/>
                  <a:pt x="2899" y="2656"/>
                </a:cubicBezTo>
                <a:cubicBezTo>
                  <a:pt x="2881" y="2669"/>
                  <a:pt x="2860" y="2674"/>
                  <a:pt x="2839" y="2672"/>
                </a:cubicBezTo>
                <a:lnTo>
                  <a:pt x="2805" y="2667"/>
                </a:lnTo>
                <a:lnTo>
                  <a:pt x="2805" y="2667"/>
                </a:lnTo>
                <a:close/>
                <a:moveTo>
                  <a:pt x="2468" y="2317"/>
                </a:moveTo>
                <a:lnTo>
                  <a:pt x="2468" y="2317"/>
                </a:lnTo>
                <a:cubicBezTo>
                  <a:pt x="2460" y="2316"/>
                  <a:pt x="2452" y="2315"/>
                  <a:pt x="2444" y="2315"/>
                </a:cubicBezTo>
                <a:cubicBezTo>
                  <a:pt x="2357" y="2315"/>
                  <a:pt x="2281" y="2380"/>
                  <a:pt x="2269" y="2468"/>
                </a:cubicBezTo>
                <a:cubicBezTo>
                  <a:pt x="2255" y="2565"/>
                  <a:pt x="2323" y="2654"/>
                  <a:pt x="2420" y="2667"/>
                </a:cubicBezTo>
                <a:cubicBezTo>
                  <a:pt x="2516" y="2681"/>
                  <a:pt x="2606" y="2613"/>
                  <a:pt x="2619" y="2516"/>
                </a:cubicBezTo>
                <a:cubicBezTo>
                  <a:pt x="2632" y="2420"/>
                  <a:pt x="2565" y="2330"/>
                  <a:pt x="2468" y="2317"/>
                </a:cubicBezTo>
                <a:lnTo>
                  <a:pt x="2468" y="2317"/>
                </a:lnTo>
                <a:close/>
                <a:moveTo>
                  <a:pt x="2702" y="2528"/>
                </a:moveTo>
                <a:lnTo>
                  <a:pt x="2702" y="2528"/>
                </a:lnTo>
                <a:cubicBezTo>
                  <a:pt x="2684" y="2658"/>
                  <a:pt x="2572" y="2752"/>
                  <a:pt x="2444" y="2752"/>
                </a:cubicBezTo>
                <a:cubicBezTo>
                  <a:pt x="2432" y="2752"/>
                  <a:pt x="2420" y="2752"/>
                  <a:pt x="2408" y="2750"/>
                </a:cubicBezTo>
                <a:cubicBezTo>
                  <a:pt x="2339" y="2740"/>
                  <a:pt x="2278" y="2705"/>
                  <a:pt x="2236" y="2649"/>
                </a:cubicBezTo>
                <a:cubicBezTo>
                  <a:pt x="2194" y="2594"/>
                  <a:pt x="2176" y="2525"/>
                  <a:pt x="2186" y="2456"/>
                </a:cubicBezTo>
                <a:cubicBezTo>
                  <a:pt x="2195" y="2388"/>
                  <a:pt x="2231" y="2327"/>
                  <a:pt x="2287" y="2285"/>
                </a:cubicBezTo>
                <a:cubicBezTo>
                  <a:pt x="2342" y="2243"/>
                  <a:pt x="2410" y="2225"/>
                  <a:pt x="2479" y="2234"/>
                </a:cubicBezTo>
                <a:cubicBezTo>
                  <a:pt x="2622" y="2254"/>
                  <a:pt x="2721" y="2386"/>
                  <a:pt x="2702" y="2528"/>
                </a:cubicBezTo>
                <a:lnTo>
                  <a:pt x="2702" y="2528"/>
                </a:lnTo>
                <a:close/>
                <a:moveTo>
                  <a:pt x="3114" y="1398"/>
                </a:moveTo>
                <a:lnTo>
                  <a:pt x="3114" y="1398"/>
                </a:lnTo>
                <a:lnTo>
                  <a:pt x="3216" y="1413"/>
                </a:lnTo>
                <a:cubicBezTo>
                  <a:pt x="3225" y="1414"/>
                  <a:pt x="3237" y="1406"/>
                  <a:pt x="3238" y="1396"/>
                </a:cubicBezTo>
                <a:lnTo>
                  <a:pt x="3259" y="1246"/>
                </a:lnTo>
                <a:cubicBezTo>
                  <a:pt x="3260" y="1239"/>
                  <a:pt x="3257" y="1234"/>
                  <a:pt x="3255" y="1231"/>
                </a:cubicBezTo>
                <a:cubicBezTo>
                  <a:pt x="3253" y="1229"/>
                  <a:pt x="3249" y="1225"/>
                  <a:pt x="3242" y="1224"/>
                </a:cubicBezTo>
                <a:lnTo>
                  <a:pt x="3138" y="1209"/>
                </a:lnTo>
                <a:cubicBezTo>
                  <a:pt x="3135" y="1209"/>
                  <a:pt x="3132" y="1208"/>
                  <a:pt x="3130" y="1207"/>
                </a:cubicBezTo>
                <a:cubicBezTo>
                  <a:pt x="3114" y="1201"/>
                  <a:pt x="3102" y="1186"/>
                  <a:pt x="3101" y="1169"/>
                </a:cubicBezTo>
                <a:cubicBezTo>
                  <a:pt x="3095" y="1120"/>
                  <a:pt x="3082" y="1071"/>
                  <a:pt x="3062" y="1024"/>
                </a:cubicBezTo>
                <a:cubicBezTo>
                  <a:pt x="3054" y="1006"/>
                  <a:pt x="3059" y="986"/>
                  <a:pt x="3075" y="974"/>
                </a:cubicBezTo>
                <a:lnTo>
                  <a:pt x="3160" y="910"/>
                </a:lnTo>
                <a:cubicBezTo>
                  <a:pt x="3166" y="906"/>
                  <a:pt x="3167" y="900"/>
                  <a:pt x="3168" y="897"/>
                </a:cubicBezTo>
                <a:cubicBezTo>
                  <a:pt x="3168" y="894"/>
                  <a:pt x="3168" y="888"/>
                  <a:pt x="3164" y="883"/>
                </a:cubicBezTo>
                <a:lnTo>
                  <a:pt x="3073" y="762"/>
                </a:lnTo>
                <a:cubicBezTo>
                  <a:pt x="3069" y="756"/>
                  <a:pt x="3063" y="755"/>
                  <a:pt x="3060" y="754"/>
                </a:cubicBezTo>
                <a:cubicBezTo>
                  <a:pt x="3057" y="754"/>
                  <a:pt x="3051" y="754"/>
                  <a:pt x="3045" y="758"/>
                </a:cubicBezTo>
                <a:lnTo>
                  <a:pt x="2959" y="823"/>
                </a:lnTo>
                <a:cubicBezTo>
                  <a:pt x="2944" y="838"/>
                  <a:pt x="2924" y="836"/>
                  <a:pt x="2907" y="823"/>
                </a:cubicBezTo>
                <a:cubicBezTo>
                  <a:pt x="2868" y="791"/>
                  <a:pt x="2824" y="766"/>
                  <a:pt x="2777" y="747"/>
                </a:cubicBezTo>
                <a:cubicBezTo>
                  <a:pt x="2761" y="740"/>
                  <a:pt x="2751" y="725"/>
                  <a:pt x="2751" y="708"/>
                </a:cubicBezTo>
                <a:cubicBezTo>
                  <a:pt x="2751" y="706"/>
                  <a:pt x="2751" y="703"/>
                  <a:pt x="2751" y="701"/>
                </a:cubicBezTo>
                <a:lnTo>
                  <a:pt x="2766" y="594"/>
                </a:lnTo>
                <a:cubicBezTo>
                  <a:pt x="2767" y="587"/>
                  <a:pt x="2764" y="582"/>
                  <a:pt x="2762" y="580"/>
                </a:cubicBezTo>
                <a:cubicBezTo>
                  <a:pt x="2760" y="577"/>
                  <a:pt x="2756" y="573"/>
                  <a:pt x="2749" y="572"/>
                </a:cubicBezTo>
                <a:lnTo>
                  <a:pt x="2599" y="551"/>
                </a:lnTo>
                <a:cubicBezTo>
                  <a:pt x="2589" y="550"/>
                  <a:pt x="2578" y="558"/>
                  <a:pt x="2577" y="568"/>
                </a:cubicBezTo>
                <a:lnTo>
                  <a:pt x="2562" y="673"/>
                </a:lnTo>
                <a:cubicBezTo>
                  <a:pt x="2561" y="685"/>
                  <a:pt x="2553" y="698"/>
                  <a:pt x="2543" y="705"/>
                </a:cubicBezTo>
                <a:cubicBezTo>
                  <a:pt x="2538" y="708"/>
                  <a:pt x="2531" y="711"/>
                  <a:pt x="2524" y="711"/>
                </a:cubicBezTo>
                <a:cubicBezTo>
                  <a:pt x="2480" y="716"/>
                  <a:pt x="2436" y="727"/>
                  <a:pt x="2394" y="743"/>
                </a:cubicBezTo>
                <a:cubicBezTo>
                  <a:pt x="2393" y="744"/>
                  <a:pt x="2391" y="745"/>
                  <a:pt x="2389" y="747"/>
                </a:cubicBezTo>
                <a:cubicBezTo>
                  <a:pt x="2371" y="760"/>
                  <a:pt x="2345" y="757"/>
                  <a:pt x="2331" y="739"/>
                </a:cubicBezTo>
                <a:lnTo>
                  <a:pt x="2264" y="650"/>
                </a:lnTo>
                <a:cubicBezTo>
                  <a:pt x="2257" y="641"/>
                  <a:pt x="2244" y="640"/>
                  <a:pt x="2236" y="646"/>
                </a:cubicBezTo>
                <a:lnTo>
                  <a:pt x="2115" y="737"/>
                </a:lnTo>
                <a:cubicBezTo>
                  <a:pt x="2107" y="744"/>
                  <a:pt x="2105" y="757"/>
                  <a:pt x="2111" y="765"/>
                </a:cubicBezTo>
                <a:lnTo>
                  <a:pt x="2173" y="846"/>
                </a:lnTo>
                <a:cubicBezTo>
                  <a:pt x="2184" y="861"/>
                  <a:pt x="2186" y="886"/>
                  <a:pt x="2174" y="901"/>
                </a:cubicBezTo>
                <a:cubicBezTo>
                  <a:pt x="2141" y="941"/>
                  <a:pt x="2115" y="985"/>
                  <a:pt x="2095" y="1032"/>
                </a:cubicBezTo>
                <a:cubicBezTo>
                  <a:pt x="2088" y="1050"/>
                  <a:pt x="2068" y="1061"/>
                  <a:pt x="2050" y="1058"/>
                </a:cubicBezTo>
                <a:lnTo>
                  <a:pt x="1948" y="1044"/>
                </a:lnTo>
                <a:cubicBezTo>
                  <a:pt x="1936" y="1043"/>
                  <a:pt x="1927" y="1051"/>
                  <a:pt x="1925" y="1061"/>
                </a:cubicBezTo>
                <a:lnTo>
                  <a:pt x="1905" y="1211"/>
                </a:lnTo>
                <a:cubicBezTo>
                  <a:pt x="1904" y="1218"/>
                  <a:pt x="1907" y="1223"/>
                  <a:pt x="1909" y="1226"/>
                </a:cubicBezTo>
                <a:cubicBezTo>
                  <a:pt x="1910" y="1228"/>
                  <a:pt x="1915" y="1232"/>
                  <a:pt x="1921" y="1233"/>
                </a:cubicBezTo>
                <a:lnTo>
                  <a:pt x="2022" y="1247"/>
                </a:lnTo>
                <a:cubicBezTo>
                  <a:pt x="2041" y="1250"/>
                  <a:pt x="2056" y="1265"/>
                  <a:pt x="2058" y="1285"/>
                </a:cubicBezTo>
                <a:cubicBezTo>
                  <a:pt x="2063" y="1337"/>
                  <a:pt x="2076" y="1388"/>
                  <a:pt x="2096" y="1437"/>
                </a:cubicBezTo>
                <a:cubicBezTo>
                  <a:pt x="2104" y="1454"/>
                  <a:pt x="2098" y="1475"/>
                  <a:pt x="2083" y="1486"/>
                </a:cubicBezTo>
                <a:lnTo>
                  <a:pt x="2003" y="1547"/>
                </a:lnTo>
                <a:cubicBezTo>
                  <a:pt x="1998" y="1551"/>
                  <a:pt x="1996" y="1557"/>
                  <a:pt x="1996" y="1560"/>
                </a:cubicBezTo>
                <a:cubicBezTo>
                  <a:pt x="1995" y="1563"/>
                  <a:pt x="1995" y="1569"/>
                  <a:pt x="1999" y="1574"/>
                </a:cubicBezTo>
                <a:lnTo>
                  <a:pt x="2091" y="1695"/>
                </a:lnTo>
                <a:cubicBezTo>
                  <a:pt x="2095" y="1700"/>
                  <a:pt x="2101" y="1702"/>
                  <a:pt x="2104" y="1702"/>
                </a:cubicBezTo>
                <a:cubicBezTo>
                  <a:pt x="2107" y="1703"/>
                  <a:pt x="2113" y="1703"/>
                  <a:pt x="2118" y="1699"/>
                </a:cubicBezTo>
                <a:lnTo>
                  <a:pt x="2197" y="1639"/>
                </a:lnTo>
                <a:cubicBezTo>
                  <a:pt x="2204" y="1634"/>
                  <a:pt x="2213" y="1631"/>
                  <a:pt x="2222" y="1631"/>
                </a:cubicBezTo>
                <a:cubicBezTo>
                  <a:pt x="2231" y="1631"/>
                  <a:pt x="2241" y="1634"/>
                  <a:pt x="2248" y="1640"/>
                </a:cubicBezTo>
                <a:cubicBezTo>
                  <a:pt x="2289" y="1674"/>
                  <a:pt x="2335" y="1701"/>
                  <a:pt x="2384" y="1721"/>
                </a:cubicBezTo>
                <a:cubicBezTo>
                  <a:pt x="2402" y="1728"/>
                  <a:pt x="2414" y="1746"/>
                  <a:pt x="2411" y="1765"/>
                </a:cubicBezTo>
                <a:lnTo>
                  <a:pt x="2398" y="1862"/>
                </a:lnTo>
                <a:cubicBezTo>
                  <a:pt x="2397" y="1869"/>
                  <a:pt x="2400" y="1875"/>
                  <a:pt x="2401" y="1877"/>
                </a:cubicBezTo>
                <a:cubicBezTo>
                  <a:pt x="2403" y="1880"/>
                  <a:pt x="2407" y="1884"/>
                  <a:pt x="2414" y="1885"/>
                </a:cubicBezTo>
                <a:lnTo>
                  <a:pt x="2564" y="1906"/>
                </a:lnTo>
                <a:cubicBezTo>
                  <a:pt x="2571" y="1906"/>
                  <a:pt x="2576" y="1904"/>
                  <a:pt x="2579" y="1902"/>
                </a:cubicBezTo>
                <a:cubicBezTo>
                  <a:pt x="2581" y="1900"/>
                  <a:pt x="2586" y="1896"/>
                  <a:pt x="2587" y="1889"/>
                </a:cubicBezTo>
                <a:lnTo>
                  <a:pt x="2600" y="1793"/>
                </a:lnTo>
                <a:cubicBezTo>
                  <a:pt x="2601" y="1786"/>
                  <a:pt x="2603" y="1780"/>
                  <a:pt x="2606" y="1774"/>
                </a:cubicBezTo>
                <a:cubicBezTo>
                  <a:pt x="2613" y="1764"/>
                  <a:pt x="2624" y="1757"/>
                  <a:pt x="2637" y="1755"/>
                </a:cubicBezTo>
                <a:cubicBezTo>
                  <a:pt x="2690" y="1750"/>
                  <a:pt x="2741" y="1736"/>
                  <a:pt x="2790" y="1715"/>
                </a:cubicBezTo>
                <a:cubicBezTo>
                  <a:pt x="2808" y="1707"/>
                  <a:pt x="2829" y="1712"/>
                  <a:pt x="2840" y="1728"/>
                </a:cubicBezTo>
                <a:lnTo>
                  <a:pt x="2900" y="1807"/>
                </a:lnTo>
                <a:cubicBezTo>
                  <a:pt x="2906" y="1815"/>
                  <a:pt x="2919" y="1817"/>
                  <a:pt x="2928" y="1811"/>
                </a:cubicBezTo>
                <a:lnTo>
                  <a:pt x="3048" y="1720"/>
                </a:lnTo>
                <a:cubicBezTo>
                  <a:pt x="3057" y="1713"/>
                  <a:pt x="3058" y="1700"/>
                  <a:pt x="3052" y="1692"/>
                </a:cubicBezTo>
                <a:lnTo>
                  <a:pt x="2991" y="1611"/>
                </a:lnTo>
                <a:cubicBezTo>
                  <a:pt x="2979" y="1596"/>
                  <a:pt x="2979" y="1575"/>
                  <a:pt x="2991" y="1560"/>
                </a:cubicBezTo>
                <a:cubicBezTo>
                  <a:pt x="3024" y="1519"/>
                  <a:pt x="3050" y="1474"/>
                  <a:pt x="3069" y="1425"/>
                </a:cubicBezTo>
                <a:cubicBezTo>
                  <a:pt x="3076" y="1407"/>
                  <a:pt x="3094" y="1396"/>
                  <a:pt x="3114" y="1398"/>
                </a:cubicBezTo>
                <a:lnTo>
                  <a:pt x="3114" y="1398"/>
                </a:lnTo>
                <a:close/>
                <a:moveTo>
                  <a:pt x="3134" y="1486"/>
                </a:moveTo>
                <a:lnTo>
                  <a:pt x="3134" y="1486"/>
                </a:lnTo>
                <a:cubicBezTo>
                  <a:pt x="3118" y="1521"/>
                  <a:pt x="3099" y="1554"/>
                  <a:pt x="3076" y="1586"/>
                </a:cubicBezTo>
                <a:lnTo>
                  <a:pt x="3118" y="1641"/>
                </a:lnTo>
                <a:cubicBezTo>
                  <a:pt x="3153" y="1687"/>
                  <a:pt x="3144" y="1752"/>
                  <a:pt x="3099" y="1786"/>
                </a:cubicBezTo>
                <a:lnTo>
                  <a:pt x="2978" y="1877"/>
                </a:lnTo>
                <a:cubicBezTo>
                  <a:pt x="2933" y="1912"/>
                  <a:pt x="2868" y="1903"/>
                  <a:pt x="2833" y="1857"/>
                </a:cubicBezTo>
                <a:lnTo>
                  <a:pt x="2793" y="1804"/>
                </a:lnTo>
                <a:cubicBezTo>
                  <a:pt x="2756" y="1817"/>
                  <a:pt x="2717" y="1828"/>
                  <a:pt x="2678" y="1834"/>
                </a:cubicBezTo>
                <a:lnTo>
                  <a:pt x="2669" y="1900"/>
                </a:lnTo>
                <a:cubicBezTo>
                  <a:pt x="2666" y="1927"/>
                  <a:pt x="2651" y="1952"/>
                  <a:pt x="2629" y="1968"/>
                </a:cubicBezTo>
                <a:cubicBezTo>
                  <a:pt x="2611" y="1982"/>
                  <a:pt x="2589" y="1989"/>
                  <a:pt x="2567" y="1989"/>
                </a:cubicBezTo>
                <a:cubicBezTo>
                  <a:pt x="2562" y="1989"/>
                  <a:pt x="2558" y="1989"/>
                  <a:pt x="2553" y="1988"/>
                </a:cubicBezTo>
                <a:lnTo>
                  <a:pt x="2403" y="1967"/>
                </a:lnTo>
                <a:cubicBezTo>
                  <a:pt x="2376" y="1964"/>
                  <a:pt x="2352" y="1949"/>
                  <a:pt x="2335" y="1927"/>
                </a:cubicBezTo>
                <a:cubicBezTo>
                  <a:pt x="2318" y="1905"/>
                  <a:pt x="2311" y="1878"/>
                  <a:pt x="2315" y="1851"/>
                </a:cubicBezTo>
                <a:lnTo>
                  <a:pt x="2324" y="1785"/>
                </a:lnTo>
                <a:cubicBezTo>
                  <a:pt x="2287" y="1768"/>
                  <a:pt x="2253" y="1748"/>
                  <a:pt x="2222" y="1725"/>
                </a:cubicBezTo>
                <a:lnTo>
                  <a:pt x="2169" y="1765"/>
                </a:lnTo>
                <a:cubicBezTo>
                  <a:pt x="2147" y="1782"/>
                  <a:pt x="2120" y="1789"/>
                  <a:pt x="2092" y="1785"/>
                </a:cubicBezTo>
                <a:cubicBezTo>
                  <a:pt x="2065" y="1781"/>
                  <a:pt x="2041" y="1767"/>
                  <a:pt x="2024" y="1745"/>
                </a:cubicBezTo>
                <a:lnTo>
                  <a:pt x="1933" y="1625"/>
                </a:lnTo>
                <a:cubicBezTo>
                  <a:pt x="1916" y="1603"/>
                  <a:pt x="1909" y="1575"/>
                  <a:pt x="1913" y="1548"/>
                </a:cubicBezTo>
                <a:cubicBezTo>
                  <a:pt x="1917" y="1521"/>
                  <a:pt x="1931" y="1497"/>
                  <a:pt x="1953" y="1480"/>
                </a:cubicBezTo>
                <a:lnTo>
                  <a:pt x="2007" y="1439"/>
                </a:lnTo>
                <a:cubicBezTo>
                  <a:pt x="1994" y="1402"/>
                  <a:pt x="1984" y="1364"/>
                  <a:pt x="1979" y="1326"/>
                </a:cubicBezTo>
                <a:lnTo>
                  <a:pt x="1910" y="1316"/>
                </a:lnTo>
                <a:cubicBezTo>
                  <a:pt x="1883" y="1312"/>
                  <a:pt x="1859" y="1298"/>
                  <a:pt x="1842" y="1276"/>
                </a:cubicBezTo>
                <a:cubicBezTo>
                  <a:pt x="1825" y="1254"/>
                  <a:pt x="1818" y="1227"/>
                  <a:pt x="1822" y="1200"/>
                </a:cubicBezTo>
                <a:lnTo>
                  <a:pt x="1843" y="1050"/>
                </a:lnTo>
                <a:cubicBezTo>
                  <a:pt x="1851" y="993"/>
                  <a:pt x="1903" y="954"/>
                  <a:pt x="1959" y="962"/>
                </a:cubicBezTo>
                <a:lnTo>
                  <a:pt x="2031" y="972"/>
                </a:lnTo>
                <a:cubicBezTo>
                  <a:pt x="2047" y="938"/>
                  <a:pt x="2066" y="905"/>
                  <a:pt x="2089" y="874"/>
                </a:cubicBezTo>
                <a:lnTo>
                  <a:pt x="2045" y="815"/>
                </a:lnTo>
                <a:cubicBezTo>
                  <a:pt x="2011" y="770"/>
                  <a:pt x="2020" y="705"/>
                  <a:pt x="2065" y="671"/>
                </a:cubicBezTo>
                <a:lnTo>
                  <a:pt x="2186" y="579"/>
                </a:lnTo>
                <a:cubicBezTo>
                  <a:pt x="2231" y="545"/>
                  <a:pt x="2296" y="554"/>
                  <a:pt x="2330" y="599"/>
                </a:cubicBezTo>
                <a:lnTo>
                  <a:pt x="2376" y="660"/>
                </a:lnTo>
                <a:cubicBezTo>
                  <a:pt x="2411" y="648"/>
                  <a:pt x="2447" y="639"/>
                  <a:pt x="2484" y="633"/>
                </a:cubicBezTo>
                <a:lnTo>
                  <a:pt x="2494" y="557"/>
                </a:lnTo>
                <a:cubicBezTo>
                  <a:pt x="2502" y="500"/>
                  <a:pt x="2555" y="461"/>
                  <a:pt x="2611" y="469"/>
                </a:cubicBezTo>
                <a:lnTo>
                  <a:pt x="2760" y="489"/>
                </a:lnTo>
                <a:cubicBezTo>
                  <a:pt x="2788" y="493"/>
                  <a:pt x="2812" y="507"/>
                  <a:pt x="2829" y="529"/>
                </a:cubicBezTo>
                <a:cubicBezTo>
                  <a:pt x="2845" y="551"/>
                  <a:pt x="2852" y="579"/>
                  <a:pt x="2849" y="606"/>
                </a:cubicBezTo>
                <a:lnTo>
                  <a:pt x="2838" y="682"/>
                </a:lnTo>
                <a:cubicBezTo>
                  <a:pt x="2872" y="698"/>
                  <a:pt x="2904" y="717"/>
                  <a:pt x="2934" y="738"/>
                </a:cubicBezTo>
                <a:lnTo>
                  <a:pt x="2995" y="692"/>
                </a:lnTo>
                <a:cubicBezTo>
                  <a:pt x="3017" y="675"/>
                  <a:pt x="3044" y="668"/>
                  <a:pt x="3071" y="672"/>
                </a:cubicBezTo>
                <a:cubicBezTo>
                  <a:pt x="3099" y="676"/>
                  <a:pt x="3123" y="690"/>
                  <a:pt x="3139" y="712"/>
                </a:cubicBezTo>
                <a:lnTo>
                  <a:pt x="3231" y="832"/>
                </a:lnTo>
                <a:cubicBezTo>
                  <a:pt x="3247" y="854"/>
                  <a:pt x="3254" y="881"/>
                  <a:pt x="3251" y="909"/>
                </a:cubicBezTo>
                <a:cubicBezTo>
                  <a:pt x="3247" y="936"/>
                  <a:pt x="3233" y="960"/>
                  <a:pt x="3211" y="977"/>
                </a:cubicBezTo>
                <a:lnTo>
                  <a:pt x="3151" y="1022"/>
                </a:lnTo>
                <a:cubicBezTo>
                  <a:pt x="3164" y="1057"/>
                  <a:pt x="3174" y="1094"/>
                  <a:pt x="3180" y="1131"/>
                </a:cubicBezTo>
                <a:lnTo>
                  <a:pt x="3253" y="1141"/>
                </a:lnTo>
                <a:cubicBezTo>
                  <a:pt x="3281" y="1145"/>
                  <a:pt x="3305" y="1159"/>
                  <a:pt x="3322" y="1181"/>
                </a:cubicBezTo>
                <a:cubicBezTo>
                  <a:pt x="3338" y="1203"/>
                  <a:pt x="3345" y="1230"/>
                  <a:pt x="3342" y="1257"/>
                </a:cubicBezTo>
                <a:lnTo>
                  <a:pt x="3321" y="1407"/>
                </a:lnTo>
                <a:cubicBezTo>
                  <a:pt x="3313" y="1464"/>
                  <a:pt x="3260" y="1503"/>
                  <a:pt x="3204" y="1495"/>
                </a:cubicBezTo>
                <a:lnTo>
                  <a:pt x="3134" y="1486"/>
                </a:lnTo>
                <a:lnTo>
                  <a:pt x="3134" y="1486"/>
                </a:lnTo>
                <a:close/>
                <a:moveTo>
                  <a:pt x="2821" y="1055"/>
                </a:moveTo>
                <a:lnTo>
                  <a:pt x="2821" y="1055"/>
                </a:lnTo>
                <a:cubicBezTo>
                  <a:pt x="2772" y="991"/>
                  <a:pt x="2702" y="949"/>
                  <a:pt x="2622" y="938"/>
                </a:cubicBezTo>
                <a:cubicBezTo>
                  <a:pt x="2608" y="936"/>
                  <a:pt x="2594" y="935"/>
                  <a:pt x="2580" y="935"/>
                </a:cubicBezTo>
                <a:cubicBezTo>
                  <a:pt x="2515" y="935"/>
                  <a:pt x="2452" y="956"/>
                  <a:pt x="2399" y="996"/>
                </a:cubicBezTo>
                <a:cubicBezTo>
                  <a:pt x="2334" y="1045"/>
                  <a:pt x="2293" y="1116"/>
                  <a:pt x="2282" y="1196"/>
                </a:cubicBezTo>
                <a:cubicBezTo>
                  <a:pt x="2271" y="1275"/>
                  <a:pt x="2292" y="1355"/>
                  <a:pt x="2340" y="1419"/>
                </a:cubicBezTo>
                <a:cubicBezTo>
                  <a:pt x="2389" y="1483"/>
                  <a:pt x="2459" y="1524"/>
                  <a:pt x="2539" y="1536"/>
                </a:cubicBezTo>
                <a:cubicBezTo>
                  <a:pt x="2619" y="1546"/>
                  <a:pt x="2698" y="1526"/>
                  <a:pt x="2763" y="1477"/>
                </a:cubicBezTo>
                <a:cubicBezTo>
                  <a:pt x="2827" y="1429"/>
                  <a:pt x="2868" y="1358"/>
                  <a:pt x="2879" y="1278"/>
                </a:cubicBezTo>
                <a:cubicBezTo>
                  <a:pt x="2890" y="1198"/>
                  <a:pt x="2870" y="1119"/>
                  <a:pt x="2821" y="1055"/>
                </a:cubicBezTo>
                <a:lnTo>
                  <a:pt x="2821" y="1055"/>
                </a:lnTo>
                <a:close/>
                <a:moveTo>
                  <a:pt x="2888" y="1005"/>
                </a:moveTo>
                <a:lnTo>
                  <a:pt x="2888" y="1005"/>
                </a:lnTo>
                <a:cubicBezTo>
                  <a:pt x="2950" y="1087"/>
                  <a:pt x="2976" y="1188"/>
                  <a:pt x="2962" y="1290"/>
                </a:cubicBezTo>
                <a:cubicBezTo>
                  <a:pt x="2948" y="1392"/>
                  <a:pt x="2895" y="1482"/>
                  <a:pt x="2813" y="1544"/>
                </a:cubicBezTo>
                <a:cubicBezTo>
                  <a:pt x="2745" y="1595"/>
                  <a:pt x="2665" y="1622"/>
                  <a:pt x="2581" y="1622"/>
                </a:cubicBezTo>
                <a:cubicBezTo>
                  <a:pt x="2564" y="1622"/>
                  <a:pt x="2546" y="1621"/>
                  <a:pt x="2528" y="1618"/>
                </a:cubicBezTo>
                <a:cubicBezTo>
                  <a:pt x="2426" y="1604"/>
                  <a:pt x="2336" y="1551"/>
                  <a:pt x="2274" y="1469"/>
                </a:cubicBezTo>
                <a:cubicBezTo>
                  <a:pt x="2212" y="1387"/>
                  <a:pt x="2185" y="1286"/>
                  <a:pt x="2199" y="1184"/>
                </a:cubicBezTo>
                <a:cubicBezTo>
                  <a:pt x="2213" y="1082"/>
                  <a:pt x="2266" y="992"/>
                  <a:pt x="2348" y="930"/>
                </a:cubicBezTo>
                <a:cubicBezTo>
                  <a:pt x="2430" y="868"/>
                  <a:pt x="2531" y="841"/>
                  <a:pt x="2633" y="856"/>
                </a:cubicBezTo>
                <a:cubicBezTo>
                  <a:pt x="2735" y="870"/>
                  <a:pt x="2826" y="923"/>
                  <a:pt x="2888" y="1005"/>
                </a:cubicBezTo>
                <a:lnTo>
                  <a:pt x="2888" y="1005"/>
                </a:lnTo>
                <a:close/>
                <a:moveTo>
                  <a:pt x="1845" y="2090"/>
                </a:moveTo>
                <a:lnTo>
                  <a:pt x="1845" y="2090"/>
                </a:lnTo>
                <a:lnTo>
                  <a:pt x="1966" y="2090"/>
                </a:lnTo>
                <a:cubicBezTo>
                  <a:pt x="1983" y="2090"/>
                  <a:pt x="1996" y="2076"/>
                  <a:pt x="1996" y="2059"/>
                </a:cubicBezTo>
                <a:lnTo>
                  <a:pt x="1996" y="1881"/>
                </a:lnTo>
                <a:cubicBezTo>
                  <a:pt x="1996" y="1864"/>
                  <a:pt x="1983" y="1851"/>
                  <a:pt x="1966" y="1851"/>
                </a:cubicBezTo>
                <a:lnTo>
                  <a:pt x="1842" y="1851"/>
                </a:lnTo>
                <a:cubicBezTo>
                  <a:pt x="1839" y="1851"/>
                  <a:pt x="1836" y="1850"/>
                  <a:pt x="1833" y="1849"/>
                </a:cubicBezTo>
                <a:cubicBezTo>
                  <a:pt x="1816" y="1846"/>
                  <a:pt x="1803" y="1832"/>
                  <a:pt x="1800" y="1815"/>
                </a:cubicBezTo>
                <a:cubicBezTo>
                  <a:pt x="1785" y="1759"/>
                  <a:pt x="1761" y="1703"/>
                  <a:pt x="1730" y="1651"/>
                </a:cubicBezTo>
                <a:cubicBezTo>
                  <a:pt x="1720" y="1634"/>
                  <a:pt x="1722" y="1613"/>
                  <a:pt x="1736" y="1599"/>
                </a:cubicBezTo>
                <a:lnTo>
                  <a:pt x="1825" y="1511"/>
                </a:lnTo>
                <a:cubicBezTo>
                  <a:pt x="1837" y="1500"/>
                  <a:pt x="1837" y="1480"/>
                  <a:pt x="1825" y="1468"/>
                </a:cubicBezTo>
                <a:lnTo>
                  <a:pt x="1699" y="1342"/>
                </a:lnTo>
                <a:cubicBezTo>
                  <a:pt x="1694" y="1337"/>
                  <a:pt x="1686" y="1333"/>
                  <a:pt x="1678" y="1333"/>
                </a:cubicBezTo>
                <a:lnTo>
                  <a:pt x="1678" y="1333"/>
                </a:lnTo>
                <a:cubicBezTo>
                  <a:pt x="1670" y="1333"/>
                  <a:pt x="1662" y="1337"/>
                  <a:pt x="1656" y="1342"/>
                </a:cubicBezTo>
                <a:lnTo>
                  <a:pt x="1567" y="1431"/>
                </a:lnTo>
                <a:cubicBezTo>
                  <a:pt x="1554" y="1445"/>
                  <a:pt x="1532" y="1449"/>
                  <a:pt x="1515" y="1439"/>
                </a:cubicBezTo>
                <a:cubicBezTo>
                  <a:pt x="1463" y="1408"/>
                  <a:pt x="1407" y="1385"/>
                  <a:pt x="1349" y="1370"/>
                </a:cubicBezTo>
                <a:cubicBezTo>
                  <a:pt x="1332" y="1366"/>
                  <a:pt x="1320" y="1353"/>
                  <a:pt x="1318" y="1336"/>
                </a:cubicBezTo>
                <a:cubicBezTo>
                  <a:pt x="1317" y="1334"/>
                  <a:pt x="1317" y="1330"/>
                  <a:pt x="1317" y="1328"/>
                </a:cubicBezTo>
                <a:lnTo>
                  <a:pt x="1317" y="1202"/>
                </a:lnTo>
                <a:cubicBezTo>
                  <a:pt x="1317" y="1185"/>
                  <a:pt x="1303" y="1171"/>
                  <a:pt x="1286" y="1171"/>
                </a:cubicBezTo>
                <a:lnTo>
                  <a:pt x="1108" y="1171"/>
                </a:lnTo>
                <a:cubicBezTo>
                  <a:pt x="1092" y="1171"/>
                  <a:pt x="1078" y="1185"/>
                  <a:pt x="1078" y="1202"/>
                </a:cubicBezTo>
                <a:lnTo>
                  <a:pt x="1078" y="1326"/>
                </a:lnTo>
                <a:cubicBezTo>
                  <a:pt x="1078" y="1339"/>
                  <a:pt x="1072" y="1354"/>
                  <a:pt x="1062" y="1362"/>
                </a:cubicBezTo>
                <a:cubicBezTo>
                  <a:pt x="1057" y="1365"/>
                  <a:pt x="1051" y="1368"/>
                  <a:pt x="1045" y="1370"/>
                </a:cubicBezTo>
                <a:cubicBezTo>
                  <a:pt x="993" y="1383"/>
                  <a:pt x="943" y="1403"/>
                  <a:pt x="895" y="1429"/>
                </a:cubicBezTo>
                <a:cubicBezTo>
                  <a:pt x="894" y="1431"/>
                  <a:pt x="892" y="1433"/>
                  <a:pt x="890" y="1435"/>
                </a:cubicBezTo>
                <a:cubicBezTo>
                  <a:pt x="874" y="1451"/>
                  <a:pt x="848" y="1451"/>
                  <a:pt x="831" y="1435"/>
                </a:cubicBezTo>
                <a:lnTo>
                  <a:pt x="739" y="1342"/>
                </a:lnTo>
                <a:cubicBezTo>
                  <a:pt x="733" y="1337"/>
                  <a:pt x="725" y="1333"/>
                  <a:pt x="717" y="1333"/>
                </a:cubicBezTo>
                <a:lnTo>
                  <a:pt x="717" y="1333"/>
                </a:lnTo>
                <a:cubicBezTo>
                  <a:pt x="709" y="1333"/>
                  <a:pt x="701" y="1337"/>
                  <a:pt x="695" y="1342"/>
                </a:cubicBezTo>
                <a:lnTo>
                  <a:pt x="570" y="1468"/>
                </a:lnTo>
                <a:cubicBezTo>
                  <a:pt x="564" y="1474"/>
                  <a:pt x="561" y="1482"/>
                  <a:pt x="561" y="1490"/>
                </a:cubicBezTo>
                <a:cubicBezTo>
                  <a:pt x="561" y="1498"/>
                  <a:pt x="564" y="1506"/>
                  <a:pt x="569" y="1511"/>
                </a:cubicBezTo>
                <a:lnTo>
                  <a:pt x="654" y="1596"/>
                </a:lnTo>
                <a:cubicBezTo>
                  <a:pt x="668" y="1610"/>
                  <a:pt x="673" y="1634"/>
                  <a:pt x="663" y="1650"/>
                </a:cubicBezTo>
                <a:cubicBezTo>
                  <a:pt x="631" y="1703"/>
                  <a:pt x="607" y="1759"/>
                  <a:pt x="592" y="1818"/>
                </a:cubicBezTo>
                <a:cubicBezTo>
                  <a:pt x="587" y="1837"/>
                  <a:pt x="570" y="1851"/>
                  <a:pt x="551" y="1851"/>
                </a:cubicBezTo>
                <a:lnTo>
                  <a:pt x="429" y="1851"/>
                </a:lnTo>
                <a:cubicBezTo>
                  <a:pt x="412" y="1851"/>
                  <a:pt x="398" y="1864"/>
                  <a:pt x="398" y="1881"/>
                </a:cubicBezTo>
                <a:lnTo>
                  <a:pt x="398" y="2059"/>
                </a:lnTo>
                <a:cubicBezTo>
                  <a:pt x="398" y="2076"/>
                  <a:pt x="412" y="2090"/>
                  <a:pt x="429" y="2090"/>
                </a:cubicBezTo>
                <a:lnTo>
                  <a:pt x="548" y="2090"/>
                </a:lnTo>
                <a:cubicBezTo>
                  <a:pt x="564" y="2090"/>
                  <a:pt x="578" y="2099"/>
                  <a:pt x="585" y="2113"/>
                </a:cubicBezTo>
                <a:cubicBezTo>
                  <a:pt x="587" y="2116"/>
                  <a:pt x="588" y="2119"/>
                  <a:pt x="589" y="2122"/>
                </a:cubicBezTo>
                <a:cubicBezTo>
                  <a:pt x="603" y="2183"/>
                  <a:pt x="627" y="2241"/>
                  <a:pt x="659" y="2295"/>
                </a:cubicBezTo>
                <a:cubicBezTo>
                  <a:pt x="669" y="2311"/>
                  <a:pt x="666" y="2332"/>
                  <a:pt x="653" y="2346"/>
                </a:cubicBezTo>
                <a:lnTo>
                  <a:pt x="570" y="2429"/>
                </a:lnTo>
                <a:cubicBezTo>
                  <a:pt x="564" y="2435"/>
                  <a:pt x="561" y="2442"/>
                  <a:pt x="561" y="2451"/>
                </a:cubicBezTo>
                <a:cubicBezTo>
                  <a:pt x="561" y="2459"/>
                  <a:pt x="564" y="2466"/>
                  <a:pt x="569" y="2472"/>
                </a:cubicBezTo>
                <a:lnTo>
                  <a:pt x="695" y="2598"/>
                </a:lnTo>
                <a:cubicBezTo>
                  <a:pt x="707" y="2610"/>
                  <a:pt x="727" y="2610"/>
                  <a:pt x="739" y="2598"/>
                </a:cubicBezTo>
                <a:lnTo>
                  <a:pt x="820" y="2516"/>
                </a:lnTo>
                <a:cubicBezTo>
                  <a:pt x="829" y="2508"/>
                  <a:pt x="839" y="2504"/>
                  <a:pt x="850" y="2504"/>
                </a:cubicBezTo>
                <a:cubicBezTo>
                  <a:pt x="857" y="2504"/>
                  <a:pt x="865" y="2506"/>
                  <a:pt x="872" y="2510"/>
                </a:cubicBezTo>
                <a:cubicBezTo>
                  <a:pt x="925" y="2543"/>
                  <a:pt x="984" y="2567"/>
                  <a:pt x="1045" y="2583"/>
                </a:cubicBezTo>
                <a:cubicBezTo>
                  <a:pt x="1064" y="2587"/>
                  <a:pt x="1078" y="2604"/>
                  <a:pt x="1078" y="2623"/>
                </a:cubicBezTo>
                <a:lnTo>
                  <a:pt x="1078" y="2738"/>
                </a:lnTo>
                <a:cubicBezTo>
                  <a:pt x="1078" y="2755"/>
                  <a:pt x="1092" y="2769"/>
                  <a:pt x="1108" y="2769"/>
                </a:cubicBezTo>
                <a:lnTo>
                  <a:pt x="1286" y="2769"/>
                </a:lnTo>
                <a:cubicBezTo>
                  <a:pt x="1303" y="2769"/>
                  <a:pt x="1317" y="2755"/>
                  <a:pt x="1317" y="2738"/>
                </a:cubicBezTo>
                <a:lnTo>
                  <a:pt x="1317" y="2624"/>
                </a:lnTo>
                <a:cubicBezTo>
                  <a:pt x="1317" y="2617"/>
                  <a:pt x="1319" y="2609"/>
                  <a:pt x="1322" y="2603"/>
                </a:cubicBezTo>
                <a:cubicBezTo>
                  <a:pt x="1328" y="2593"/>
                  <a:pt x="1337" y="2585"/>
                  <a:pt x="1349" y="2582"/>
                </a:cubicBezTo>
                <a:cubicBezTo>
                  <a:pt x="1410" y="2567"/>
                  <a:pt x="1468" y="2542"/>
                  <a:pt x="1522" y="2509"/>
                </a:cubicBezTo>
                <a:cubicBezTo>
                  <a:pt x="1539" y="2499"/>
                  <a:pt x="1560" y="2502"/>
                  <a:pt x="1574" y="2515"/>
                </a:cubicBezTo>
                <a:lnTo>
                  <a:pt x="1656" y="2598"/>
                </a:lnTo>
                <a:cubicBezTo>
                  <a:pt x="1668" y="2610"/>
                  <a:pt x="1688" y="2610"/>
                  <a:pt x="1699" y="2598"/>
                </a:cubicBezTo>
                <a:lnTo>
                  <a:pt x="1825" y="2472"/>
                </a:lnTo>
                <a:cubicBezTo>
                  <a:pt x="1837" y="2460"/>
                  <a:pt x="1837" y="2441"/>
                  <a:pt x="1825" y="2429"/>
                </a:cubicBezTo>
                <a:lnTo>
                  <a:pt x="1741" y="2345"/>
                </a:lnTo>
                <a:cubicBezTo>
                  <a:pt x="1727" y="2332"/>
                  <a:pt x="1725" y="2311"/>
                  <a:pt x="1734" y="2294"/>
                </a:cubicBezTo>
                <a:cubicBezTo>
                  <a:pt x="1766" y="2240"/>
                  <a:pt x="1790" y="2182"/>
                  <a:pt x="1804" y="2122"/>
                </a:cubicBezTo>
                <a:cubicBezTo>
                  <a:pt x="1809" y="2103"/>
                  <a:pt x="1825" y="2090"/>
                  <a:pt x="1845" y="2090"/>
                </a:cubicBezTo>
                <a:lnTo>
                  <a:pt x="1845" y="2090"/>
                </a:lnTo>
                <a:close/>
                <a:moveTo>
                  <a:pt x="1877" y="2173"/>
                </a:moveTo>
                <a:lnTo>
                  <a:pt x="1877" y="2173"/>
                </a:lnTo>
                <a:cubicBezTo>
                  <a:pt x="1863" y="2220"/>
                  <a:pt x="1845" y="2265"/>
                  <a:pt x="1822" y="2308"/>
                </a:cubicBezTo>
                <a:lnTo>
                  <a:pt x="1884" y="2370"/>
                </a:lnTo>
                <a:cubicBezTo>
                  <a:pt x="1929" y="2414"/>
                  <a:pt x="1929" y="2487"/>
                  <a:pt x="1884" y="2531"/>
                </a:cubicBezTo>
                <a:lnTo>
                  <a:pt x="1758" y="2657"/>
                </a:lnTo>
                <a:cubicBezTo>
                  <a:pt x="1714" y="2701"/>
                  <a:pt x="1642" y="2702"/>
                  <a:pt x="1597" y="2657"/>
                </a:cubicBezTo>
                <a:lnTo>
                  <a:pt x="1537" y="2597"/>
                </a:lnTo>
                <a:cubicBezTo>
                  <a:pt x="1494" y="2621"/>
                  <a:pt x="1448" y="2640"/>
                  <a:pt x="1400" y="2655"/>
                </a:cubicBezTo>
                <a:lnTo>
                  <a:pt x="1400" y="2738"/>
                </a:lnTo>
                <a:cubicBezTo>
                  <a:pt x="1400" y="2801"/>
                  <a:pt x="1349" y="2853"/>
                  <a:pt x="1286" y="2853"/>
                </a:cubicBezTo>
                <a:lnTo>
                  <a:pt x="1108" y="2853"/>
                </a:lnTo>
                <a:cubicBezTo>
                  <a:pt x="1046" y="2853"/>
                  <a:pt x="994" y="2801"/>
                  <a:pt x="994" y="2738"/>
                </a:cubicBezTo>
                <a:lnTo>
                  <a:pt x="994" y="2655"/>
                </a:lnTo>
                <a:cubicBezTo>
                  <a:pt x="946" y="2641"/>
                  <a:pt x="900" y="2622"/>
                  <a:pt x="857" y="2598"/>
                </a:cubicBezTo>
                <a:lnTo>
                  <a:pt x="798" y="2657"/>
                </a:lnTo>
                <a:cubicBezTo>
                  <a:pt x="753" y="2701"/>
                  <a:pt x="681" y="2702"/>
                  <a:pt x="636" y="2657"/>
                </a:cubicBezTo>
                <a:lnTo>
                  <a:pt x="511" y="2531"/>
                </a:lnTo>
                <a:cubicBezTo>
                  <a:pt x="489" y="2510"/>
                  <a:pt x="477" y="2481"/>
                  <a:pt x="477" y="2451"/>
                </a:cubicBezTo>
                <a:cubicBezTo>
                  <a:pt x="477" y="2420"/>
                  <a:pt x="489" y="2391"/>
                  <a:pt x="511" y="2370"/>
                </a:cubicBezTo>
                <a:lnTo>
                  <a:pt x="571" y="2309"/>
                </a:lnTo>
                <a:cubicBezTo>
                  <a:pt x="548" y="2266"/>
                  <a:pt x="529" y="2220"/>
                  <a:pt x="516" y="2173"/>
                </a:cubicBezTo>
                <a:lnTo>
                  <a:pt x="429" y="2173"/>
                </a:lnTo>
                <a:cubicBezTo>
                  <a:pt x="366" y="2173"/>
                  <a:pt x="315" y="2122"/>
                  <a:pt x="315" y="2059"/>
                </a:cubicBezTo>
                <a:lnTo>
                  <a:pt x="315" y="1881"/>
                </a:lnTo>
                <a:cubicBezTo>
                  <a:pt x="315" y="1818"/>
                  <a:pt x="366" y="1767"/>
                  <a:pt x="429" y="1767"/>
                </a:cubicBezTo>
                <a:lnTo>
                  <a:pt x="520" y="1767"/>
                </a:lnTo>
                <a:cubicBezTo>
                  <a:pt x="534" y="1721"/>
                  <a:pt x="552" y="1677"/>
                  <a:pt x="575" y="1635"/>
                </a:cubicBezTo>
                <a:lnTo>
                  <a:pt x="511" y="1570"/>
                </a:lnTo>
                <a:cubicBezTo>
                  <a:pt x="489" y="1549"/>
                  <a:pt x="477" y="1520"/>
                  <a:pt x="477" y="1490"/>
                </a:cubicBezTo>
                <a:cubicBezTo>
                  <a:pt x="477" y="1459"/>
                  <a:pt x="489" y="1431"/>
                  <a:pt x="511" y="1409"/>
                </a:cubicBezTo>
                <a:lnTo>
                  <a:pt x="636" y="1283"/>
                </a:lnTo>
                <a:cubicBezTo>
                  <a:pt x="658" y="1262"/>
                  <a:pt x="686" y="1250"/>
                  <a:pt x="717" y="1250"/>
                </a:cubicBezTo>
                <a:lnTo>
                  <a:pt x="717" y="1250"/>
                </a:lnTo>
                <a:cubicBezTo>
                  <a:pt x="748" y="1250"/>
                  <a:pt x="776" y="1262"/>
                  <a:pt x="798" y="1283"/>
                </a:cubicBezTo>
                <a:lnTo>
                  <a:pt x="865" y="1350"/>
                </a:lnTo>
                <a:cubicBezTo>
                  <a:pt x="906" y="1328"/>
                  <a:pt x="949" y="1311"/>
                  <a:pt x="994" y="1297"/>
                </a:cubicBezTo>
                <a:lnTo>
                  <a:pt x="994" y="1202"/>
                </a:lnTo>
                <a:cubicBezTo>
                  <a:pt x="994" y="1139"/>
                  <a:pt x="1046" y="1088"/>
                  <a:pt x="1108" y="1088"/>
                </a:cubicBezTo>
                <a:lnTo>
                  <a:pt x="1286" y="1088"/>
                </a:lnTo>
                <a:cubicBezTo>
                  <a:pt x="1349" y="1088"/>
                  <a:pt x="1400" y="1139"/>
                  <a:pt x="1400" y="1202"/>
                </a:cubicBezTo>
                <a:lnTo>
                  <a:pt x="1400" y="1298"/>
                </a:lnTo>
                <a:cubicBezTo>
                  <a:pt x="1445" y="1311"/>
                  <a:pt x="1488" y="1329"/>
                  <a:pt x="1529" y="1351"/>
                </a:cubicBezTo>
                <a:lnTo>
                  <a:pt x="1597" y="1283"/>
                </a:lnTo>
                <a:cubicBezTo>
                  <a:pt x="1619" y="1262"/>
                  <a:pt x="1647" y="1250"/>
                  <a:pt x="1678" y="1250"/>
                </a:cubicBezTo>
                <a:lnTo>
                  <a:pt x="1678" y="1250"/>
                </a:lnTo>
                <a:cubicBezTo>
                  <a:pt x="1708" y="1250"/>
                  <a:pt x="1737" y="1262"/>
                  <a:pt x="1758" y="1283"/>
                </a:cubicBezTo>
                <a:lnTo>
                  <a:pt x="1884" y="1409"/>
                </a:lnTo>
                <a:cubicBezTo>
                  <a:pt x="1929" y="1454"/>
                  <a:pt x="1929" y="1526"/>
                  <a:pt x="1884" y="1570"/>
                </a:cubicBezTo>
                <a:lnTo>
                  <a:pt x="1818" y="1636"/>
                </a:lnTo>
                <a:cubicBezTo>
                  <a:pt x="1841" y="1678"/>
                  <a:pt x="1859" y="1722"/>
                  <a:pt x="1873" y="1767"/>
                </a:cubicBezTo>
                <a:lnTo>
                  <a:pt x="1966" y="1767"/>
                </a:lnTo>
                <a:cubicBezTo>
                  <a:pt x="2029" y="1767"/>
                  <a:pt x="2080" y="1818"/>
                  <a:pt x="2080" y="1881"/>
                </a:cubicBezTo>
                <a:lnTo>
                  <a:pt x="2080" y="2059"/>
                </a:lnTo>
                <a:cubicBezTo>
                  <a:pt x="2080" y="2122"/>
                  <a:pt x="2029" y="2173"/>
                  <a:pt x="1966" y="2173"/>
                </a:cubicBezTo>
                <a:lnTo>
                  <a:pt x="1877" y="2173"/>
                </a:lnTo>
                <a:lnTo>
                  <a:pt x="1877" y="2173"/>
                </a:lnTo>
                <a:close/>
                <a:moveTo>
                  <a:pt x="1559" y="1980"/>
                </a:moveTo>
                <a:lnTo>
                  <a:pt x="1559" y="1980"/>
                </a:lnTo>
                <a:cubicBezTo>
                  <a:pt x="1559" y="1781"/>
                  <a:pt x="1397" y="1618"/>
                  <a:pt x="1197" y="1618"/>
                </a:cubicBezTo>
                <a:cubicBezTo>
                  <a:pt x="998" y="1618"/>
                  <a:pt x="835" y="1781"/>
                  <a:pt x="835" y="1980"/>
                </a:cubicBezTo>
                <a:cubicBezTo>
                  <a:pt x="835" y="2180"/>
                  <a:pt x="998" y="2342"/>
                  <a:pt x="1197" y="2342"/>
                </a:cubicBezTo>
                <a:cubicBezTo>
                  <a:pt x="1397" y="2342"/>
                  <a:pt x="1559" y="2180"/>
                  <a:pt x="1559" y="1980"/>
                </a:cubicBezTo>
                <a:lnTo>
                  <a:pt x="1559" y="1980"/>
                </a:lnTo>
                <a:close/>
                <a:moveTo>
                  <a:pt x="1643" y="1980"/>
                </a:moveTo>
                <a:lnTo>
                  <a:pt x="1643" y="1980"/>
                </a:lnTo>
                <a:cubicBezTo>
                  <a:pt x="1643" y="2226"/>
                  <a:pt x="1443" y="2426"/>
                  <a:pt x="1197" y="2426"/>
                </a:cubicBezTo>
                <a:cubicBezTo>
                  <a:pt x="952" y="2426"/>
                  <a:pt x="752" y="2226"/>
                  <a:pt x="752" y="1980"/>
                </a:cubicBezTo>
                <a:cubicBezTo>
                  <a:pt x="752" y="1735"/>
                  <a:pt x="952" y="1535"/>
                  <a:pt x="1197" y="1535"/>
                </a:cubicBezTo>
                <a:cubicBezTo>
                  <a:pt x="1443" y="1535"/>
                  <a:pt x="1643" y="1735"/>
                  <a:pt x="1643" y="1980"/>
                </a:cubicBezTo>
                <a:lnTo>
                  <a:pt x="1643" y="1980"/>
                </a:lnTo>
                <a:close/>
                <a:moveTo>
                  <a:pt x="4789" y="2286"/>
                </a:moveTo>
                <a:lnTo>
                  <a:pt x="4789" y="2286"/>
                </a:lnTo>
                <a:cubicBezTo>
                  <a:pt x="4795" y="2322"/>
                  <a:pt x="4799" y="2359"/>
                  <a:pt x="4799" y="2397"/>
                </a:cubicBezTo>
                <a:cubicBezTo>
                  <a:pt x="4799" y="2663"/>
                  <a:pt x="4648" y="2894"/>
                  <a:pt x="4429" y="3011"/>
                </a:cubicBezTo>
                <a:cubicBezTo>
                  <a:pt x="4370" y="3305"/>
                  <a:pt x="4076" y="3587"/>
                  <a:pt x="3672" y="3587"/>
                </a:cubicBezTo>
                <a:cubicBezTo>
                  <a:pt x="3654" y="3587"/>
                  <a:pt x="3635" y="3584"/>
                  <a:pt x="3616" y="3583"/>
                </a:cubicBezTo>
                <a:cubicBezTo>
                  <a:pt x="3679" y="3662"/>
                  <a:pt x="3765" y="3722"/>
                  <a:pt x="3867" y="3752"/>
                </a:cubicBezTo>
                <a:cubicBezTo>
                  <a:pt x="3902" y="3762"/>
                  <a:pt x="3922" y="3798"/>
                  <a:pt x="3912" y="3833"/>
                </a:cubicBezTo>
                <a:cubicBezTo>
                  <a:pt x="3903" y="3862"/>
                  <a:pt x="3877" y="3880"/>
                  <a:pt x="3849" y="3880"/>
                </a:cubicBezTo>
                <a:cubicBezTo>
                  <a:pt x="3843" y="3880"/>
                  <a:pt x="3837" y="3879"/>
                  <a:pt x="3831" y="3877"/>
                </a:cubicBezTo>
                <a:cubicBezTo>
                  <a:pt x="3574" y="3803"/>
                  <a:pt x="3396" y="3578"/>
                  <a:pt x="3378" y="3314"/>
                </a:cubicBezTo>
                <a:cubicBezTo>
                  <a:pt x="3374" y="3305"/>
                  <a:pt x="3372" y="3296"/>
                  <a:pt x="3372" y="3285"/>
                </a:cubicBezTo>
                <a:cubicBezTo>
                  <a:pt x="3371" y="3234"/>
                  <a:pt x="3383" y="3183"/>
                  <a:pt x="3406" y="3137"/>
                </a:cubicBezTo>
                <a:cubicBezTo>
                  <a:pt x="3467" y="3016"/>
                  <a:pt x="3598" y="2947"/>
                  <a:pt x="3733" y="2965"/>
                </a:cubicBezTo>
                <a:cubicBezTo>
                  <a:pt x="3771" y="2970"/>
                  <a:pt x="3798" y="3006"/>
                  <a:pt x="3793" y="3044"/>
                </a:cubicBezTo>
                <a:cubicBezTo>
                  <a:pt x="3787" y="3082"/>
                  <a:pt x="3752" y="3110"/>
                  <a:pt x="3714" y="3104"/>
                </a:cubicBezTo>
                <a:cubicBezTo>
                  <a:pt x="3639" y="3094"/>
                  <a:pt x="3565" y="3132"/>
                  <a:pt x="3531" y="3200"/>
                </a:cubicBezTo>
                <a:cubicBezTo>
                  <a:pt x="3518" y="3226"/>
                  <a:pt x="3511" y="3254"/>
                  <a:pt x="3512" y="3283"/>
                </a:cubicBezTo>
                <a:cubicBezTo>
                  <a:pt x="3512" y="3289"/>
                  <a:pt x="3510" y="3293"/>
                  <a:pt x="3509" y="3298"/>
                </a:cubicBezTo>
                <a:cubicBezTo>
                  <a:pt x="3512" y="3354"/>
                  <a:pt x="3524" y="3408"/>
                  <a:pt x="3544" y="3458"/>
                </a:cubicBezTo>
                <a:cubicBezTo>
                  <a:pt x="3555" y="3452"/>
                  <a:pt x="3567" y="3449"/>
                  <a:pt x="3580" y="3450"/>
                </a:cubicBezTo>
                <a:cubicBezTo>
                  <a:pt x="3923" y="3492"/>
                  <a:pt x="4187" y="3298"/>
                  <a:pt x="4276" y="3069"/>
                </a:cubicBezTo>
                <a:cubicBezTo>
                  <a:pt x="4221" y="3083"/>
                  <a:pt x="4164" y="3091"/>
                  <a:pt x="4105" y="3091"/>
                </a:cubicBezTo>
                <a:cubicBezTo>
                  <a:pt x="4069" y="3091"/>
                  <a:pt x="4039" y="3062"/>
                  <a:pt x="4039" y="3026"/>
                </a:cubicBezTo>
                <a:cubicBezTo>
                  <a:pt x="4039" y="2990"/>
                  <a:pt x="4069" y="2960"/>
                  <a:pt x="4105" y="2960"/>
                </a:cubicBezTo>
                <a:cubicBezTo>
                  <a:pt x="4415" y="2960"/>
                  <a:pt x="4668" y="2708"/>
                  <a:pt x="4668" y="2397"/>
                </a:cubicBezTo>
                <a:cubicBezTo>
                  <a:pt x="4668" y="2087"/>
                  <a:pt x="4415" y="1834"/>
                  <a:pt x="4105" y="1834"/>
                </a:cubicBezTo>
                <a:cubicBezTo>
                  <a:pt x="4058" y="1834"/>
                  <a:pt x="3963" y="1854"/>
                  <a:pt x="3931" y="1861"/>
                </a:cubicBezTo>
                <a:cubicBezTo>
                  <a:pt x="3691" y="1900"/>
                  <a:pt x="3449" y="1799"/>
                  <a:pt x="3311" y="1604"/>
                </a:cubicBezTo>
                <a:cubicBezTo>
                  <a:pt x="3290" y="1574"/>
                  <a:pt x="3297" y="1533"/>
                  <a:pt x="3327" y="1513"/>
                </a:cubicBezTo>
                <a:cubicBezTo>
                  <a:pt x="3356" y="1492"/>
                  <a:pt x="3397" y="1499"/>
                  <a:pt x="3418" y="1528"/>
                </a:cubicBezTo>
                <a:cubicBezTo>
                  <a:pt x="3527" y="1683"/>
                  <a:pt x="3719" y="1763"/>
                  <a:pt x="3906" y="1733"/>
                </a:cubicBezTo>
                <a:cubicBezTo>
                  <a:pt x="3915" y="1731"/>
                  <a:pt x="4035" y="1704"/>
                  <a:pt x="4105" y="1704"/>
                </a:cubicBezTo>
                <a:cubicBezTo>
                  <a:pt x="4335" y="1704"/>
                  <a:pt x="4538" y="1817"/>
                  <a:pt x="4665" y="1989"/>
                </a:cubicBezTo>
                <a:lnTo>
                  <a:pt x="4669" y="1823"/>
                </a:lnTo>
                <a:cubicBezTo>
                  <a:pt x="4669" y="1663"/>
                  <a:pt x="4558" y="1527"/>
                  <a:pt x="4408" y="1487"/>
                </a:cubicBezTo>
                <a:cubicBezTo>
                  <a:pt x="4404" y="1486"/>
                  <a:pt x="4400" y="1485"/>
                  <a:pt x="4396" y="1483"/>
                </a:cubicBezTo>
                <a:cubicBezTo>
                  <a:pt x="4371" y="1478"/>
                  <a:pt x="4345" y="1474"/>
                  <a:pt x="4317" y="1474"/>
                </a:cubicBezTo>
                <a:cubicBezTo>
                  <a:pt x="4294" y="1474"/>
                  <a:pt x="4269" y="1476"/>
                  <a:pt x="4246" y="1481"/>
                </a:cubicBezTo>
                <a:cubicBezTo>
                  <a:pt x="4211" y="1488"/>
                  <a:pt x="4176" y="1466"/>
                  <a:pt x="4169" y="1430"/>
                </a:cubicBezTo>
                <a:cubicBezTo>
                  <a:pt x="4161" y="1395"/>
                  <a:pt x="4184" y="1360"/>
                  <a:pt x="4220" y="1353"/>
                </a:cubicBezTo>
                <a:cubicBezTo>
                  <a:pt x="4252" y="1346"/>
                  <a:pt x="4285" y="1343"/>
                  <a:pt x="4317" y="1343"/>
                </a:cubicBezTo>
                <a:cubicBezTo>
                  <a:pt x="4325" y="1343"/>
                  <a:pt x="4333" y="1344"/>
                  <a:pt x="4340" y="1344"/>
                </a:cubicBezTo>
                <a:cubicBezTo>
                  <a:pt x="4211" y="776"/>
                  <a:pt x="3696" y="358"/>
                  <a:pt x="3105" y="358"/>
                </a:cubicBezTo>
                <a:cubicBezTo>
                  <a:pt x="2975" y="358"/>
                  <a:pt x="2846" y="378"/>
                  <a:pt x="2723" y="416"/>
                </a:cubicBezTo>
                <a:cubicBezTo>
                  <a:pt x="2689" y="427"/>
                  <a:pt x="2652" y="408"/>
                  <a:pt x="2641" y="374"/>
                </a:cubicBezTo>
                <a:cubicBezTo>
                  <a:pt x="2630" y="339"/>
                  <a:pt x="2649" y="303"/>
                  <a:pt x="2684" y="292"/>
                </a:cubicBezTo>
                <a:cubicBezTo>
                  <a:pt x="2700" y="287"/>
                  <a:pt x="2715" y="283"/>
                  <a:pt x="2731" y="279"/>
                </a:cubicBezTo>
                <a:cubicBezTo>
                  <a:pt x="2670" y="197"/>
                  <a:pt x="2576" y="145"/>
                  <a:pt x="2471" y="139"/>
                </a:cubicBezTo>
                <a:cubicBezTo>
                  <a:pt x="2326" y="132"/>
                  <a:pt x="2188" y="215"/>
                  <a:pt x="2130" y="348"/>
                </a:cubicBezTo>
                <a:cubicBezTo>
                  <a:pt x="2128" y="351"/>
                  <a:pt x="2127" y="353"/>
                  <a:pt x="2125" y="355"/>
                </a:cubicBezTo>
                <a:cubicBezTo>
                  <a:pt x="2125" y="355"/>
                  <a:pt x="2125" y="356"/>
                  <a:pt x="2125" y="356"/>
                </a:cubicBezTo>
                <a:cubicBezTo>
                  <a:pt x="2125" y="356"/>
                  <a:pt x="2125" y="356"/>
                  <a:pt x="2124" y="357"/>
                </a:cubicBezTo>
                <a:cubicBezTo>
                  <a:pt x="2115" y="371"/>
                  <a:pt x="2101" y="381"/>
                  <a:pt x="2085" y="385"/>
                </a:cubicBezTo>
                <a:cubicBezTo>
                  <a:pt x="2084" y="385"/>
                  <a:pt x="2084" y="385"/>
                  <a:pt x="2083" y="386"/>
                </a:cubicBezTo>
                <a:cubicBezTo>
                  <a:pt x="2078" y="386"/>
                  <a:pt x="2074" y="387"/>
                  <a:pt x="2070" y="387"/>
                </a:cubicBezTo>
                <a:cubicBezTo>
                  <a:pt x="2068" y="387"/>
                  <a:pt x="2066" y="386"/>
                  <a:pt x="2065" y="386"/>
                </a:cubicBezTo>
                <a:cubicBezTo>
                  <a:pt x="2060" y="386"/>
                  <a:pt x="2055" y="385"/>
                  <a:pt x="2051" y="383"/>
                </a:cubicBezTo>
                <a:cubicBezTo>
                  <a:pt x="2048" y="383"/>
                  <a:pt x="2046" y="383"/>
                  <a:pt x="2043" y="382"/>
                </a:cubicBezTo>
                <a:cubicBezTo>
                  <a:pt x="2042" y="381"/>
                  <a:pt x="2041" y="380"/>
                  <a:pt x="2040" y="380"/>
                </a:cubicBezTo>
                <a:cubicBezTo>
                  <a:pt x="2038" y="379"/>
                  <a:pt x="2037" y="379"/>
                  <a:pt x="2035" y="378"/>
                </a:cubicBezTo>
                <a:cubicBezTo>
                  <a:pt x="1947" y="324"/>
                  <a:pt x="1846" y="296"/>
                  <a:pt x="1743" y="296"/>
                </a:cubicBezTo>
                <a:cubicBezTo>
                  <a:pt x="1432" y="296"/>
                  <a:pt x="1180" y="549"/>
                  <a:pt x="1180" y="859"/>
                </a:cubicBezTo>
                <a:cubicBezTo>
                  <a:pt x="1180" y="875"/>
                  <a:pt x="1174" y="889"/>
                  <a:pt x="1164" y="900"/>
                </a:cubicBezTo>
                <a:cubicBezTo>
                  <a:pt x="1166" y="907"/>
                  <a:pt x="1168" y="914"/>
                  <a:pt x="1168" y="921"/>
                </a:cubicBezTo>
                <a:cubicBezTo>
                  <a:pt x="1168" y="957"/>
                  <a:pt x="1139" y="986"/>
                  <a:pt x="1103" y="986"/>
                </a:cubicBezTo>
                <a:cubicBezTo>
                  <a:pt x="567" y="986"/>
                  <a:pt x="130" y="1423"/>
                  <a:pt x="130" y="1959"/>
                </a:cubicBezTo>
                <a:cubicBezTo>
                  <a:pt x="130" y="2495"/>
                  <a:pt x="567" y="2931"/>
                  <a:pt x="1103" y="2931"/>
                </a:cubicBezTo>
                <a:lnTo>
                  <a:pt x="1696" y="2931"/>
                </a:lnTo>
                <a:cubicBezTo>
                  <a:pt x="1684" y="2910"/>
                  <a:pt x="1673" y="2889"/>
                  <a:pt x="1664" y="2867"/>
                </a:cubicBezTo>
                <a:cubicBezTo>
                  <a:pt x="1650" y="2833"/>
                  <a:pt x="1665" y="2795"/>
                  <a:pt x="1699" y="2781"/>
                </a:cubicBezTo>
                <a:cubicBezTo>
                  <a:pt x="1732" y="2767"/>
                  <a:pt x="1770" y="2782"/>
                  <a:pt x="1784" y="2816"/>
                </a:cubicBezTo>
                <a:cubicBezTo>
                  <a:pt x="1873" y="3025"/>
                  <a:pt x="2076" y="3160"/>
                  <a:pt x="2303" y="3160"/>
                </a:cubicBezTo>
                <a:lnTo>
                  <a:pt x="2893" y="3159"/>
                </a:lnTo>
                <a:cubicBezTo>
                  <a:pt x="2894" y="3159"/>
                  <a:pt x="2894" y="3159"/>
                  <a:pt x="2895" y="3159"/>
                </a:cubicBezTo>
                <a:cubicBezTo>
                  <a:pt x="2944" y="3159"/>
                  <a:pt x="2989" y="3141"/>
                  <a:pt x="3024" y="3107"/>
                </a:cubicBezTo>
                <a:cubicBezTo>
                  <a:pt x="3059" y="3072"/>
                  <a:pt x="3078" y="3027"/>
                  <a:pt x="3078" y="2978"/>
                </a:cubicBezTo>
                <a:lnTo>
                  <a:pt x="3080" y="2938"/>
                </a:lnTo>
                <a:cubicBezTo>
                  <a:pt x="3095" y="2567"/>
                  <a:pt x="3347" y="2250"/>
                  <a:pt x="3705" y="2152"/>
                </a:cubicBezTo>
                <a:cubicBezTo>
                  <a:pt x="3740" y="2142"/>
                  <a:pt x="3776" y="2163"/>
                  <a:pt x="3786" y="2197"/>
                </a:cubicBezTo>
                <a:cubicBezTo>
                  <a:pt x="3795" y="2232"/>
                  <a:pt x="3775" y="2268"/>
                  <a:pt x="3740" y="2278"/>
                </a:cubicBezTo>
                <a:cubicBezTo>
                  <a:pt x="3436" y="2362"/>
                  <a:pt x="3224" y="2629"/>
                  <a:pt x="3211" y="2944"/>
                </a:cubicBezTo>
                <a:lnTo>
                  <a:pt x="3209" y="2982"/>
                </a:lnTo>
                <a:cubicBezTo>
                  <a:pt x="3209" y="3063"/>
                  <a:pt x="3175" y="3141"/>
                  <a:pt x="3116" y="3200"/>
                </a:cubicBezTo>
                <a:cubicBezTo>
                  <a:pt x="3056" y="3258"/>
                  <a:pt x="2978" y="3290"/>
                  <a:pt x="2896" y="3290"/>
                </a:cubicBezTo>
                <a:cubicBezTo>
                  <a:pt x="2895" y="3290"/>
                  <a:pt x="2894" y="3290"/>
                  <a:pt x="2893" y="3290"/>
                </a:cubicBezTo>
                <a:lnTo>
                  <a:pt x="2628" y="3290"/>
                </a:lnTo>
                <a:cubicBezTo>
                  <a:pt x="2721" y="3447"/>
                  <a:pt x="3051" y="3883"/>
                  <a:pt x="3877" y="4010"/>
                </a:cubicBezTo>
                <a:cubicBezTo>
                  <a:pt x="3913" y="4016"/>
                  <a:pt x="3937" y="4049"/>
                  <a:pt x="3932" y="4085"/>
                </a:cubicBezTo>
                <a:cubicBezTo>
                  <a:pt x="3927" y="4117"/>
                  <a:pt x="3899" y="4141"/>
                  <a:pt x="3867" y="4141"/>
                </a:cubicBezTo>
                <a:cubicBezTo>
                  <a:pt x="3864" y="4141"/>
                  <a:pt x="3861" y="4140"/>
                  <a:pt x="3857" y="4140"/>
                </a:cubicBezTo>
                <a:cubicBezTo>
                  <a:pt x="2816" y="3980"/>
                  <a:pt x="2513" y="3365"/>
                  <a:pt x="2480" y="3290"/>
                </a:cubicBezTo>
                <a:lnTo>
                  <a:pt x="2303" y="3290"/>
                </a:lnTo>
                <a:cubicBezTo>
                  <a:pt x="2103" y="3290"/>
                  <a:pt x="1918" y="3205"/>
                  <a:pt x="1789" y="3062"/>
                </a:cubicBezTo>
                <a:lnTo>
                  <a:pt x="1103" y="3062"/>
                </a:lnTo>
                <a:cubicBezTo>
                  <a:pt x="494" y="3062"/>
                  <a:pt x="0" y="2567"/>
                  <a:pt x="0" y="1959"/>
                </a:cubicBezTo>
                <a:cubicBezTo>
                  <a:pt x="0" y="1369"/>
                  <a:pt x="466" y="886"/>
                  <a:pt x="1049" y="858"/>
                </a:cubicBezTo>
                <a:cubicBezTo>
                  <a:pt x="1050" y="476"/>
                  <a:pt x="1361" y="165"/>
                  <a:pt x="1743" y="165"/>
                </a:cubicBezTo>
                <a:cubicBezTo>
                  <a:pt x="1847" y="165"/>
                  <a:pt x="1949" y="190"/>
                  <a:pt x="2043" y="235"/>
                </a:cubicBezTo>
                <a:cubicBezTo>
                  <a:pt x="2135" y="88"/>
                  <a:pt x="2302" y="0"/>
                  <a:pt x="2478" y="9"/>
                </a:cubicBezTo>
                <a:cubicBezTo>
                  <a:pt x="2642" y="18"/>
                  <a:pt x="2786" y="108"/>
                  <a:pt x="2867" y="248"/>
                </a:cubicBezTo>
                <a:cubicBezTo>
                  <a:pt x="2946" y="235"/>
                  <a:pt x="3025" y="227"/>
                  <a:pt x="3105" y="227"/>
                </a:cubicBezTo>
                <a:cubicBezTo>
                  <a:pt x="3776" y="227"/>
                  <a:pt x="4358" y="716"/>
                  <a:pt x="4479" y="1371"/>
                </a:cubicBezTo>
                <a:cubicBezTo>
                  <a:pt x="4665" y="1438"/>
                  <a:pt x="4799" y="1616"/>
                  <a:pt x="4799" y="1825"/>
                </a:cubicBezTo>
                <a:lnTo>
                  <a:pt x="4789" y="2286"/>
                </a:lnTo>
                <a:close/>
              </a:path>
            </a:pathLst>
          </a:custGeom>
          <a:solidFill>
            <a:schemeClr val="bg1"/>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TextBox 120">
            <a:extLst>
              <a:ext uri="{FF2B5EF4-FFF2-40B4-BE49-F238E27FC236}">
                <a16:creationId xmlns:a16="http://schemas.microsoft.com/office/drawing/2014/main" id="{187272B2-BBAF-42E5-A82F-D84535BF3545}"/>
              </a:ext>
            </a:extLst>
          </p:cNvPr>
          <p:cNvSpPr txBox="1"/>
          <p:nvPr/>
        </p:nvSpPr>
        <p:spPr>
          <a:xfrm>
            <a:off x="1288683" y="1902713"/>
            <a:ext cx="585096" cy="316690"/>
          </a:xfrm>
          <a:prstGeom prst="rect">
            <a:avLst/>
          </a:prstGeom>
          <a:noFill/>
        </p:spPr>
        <p:txBody>
          <a:bodyPr wrap="none" lIns="0" rIns="0" rtlCol="0">
            <a:spAutoFit/>
          </a:bodyPr>
          <a:lstStyle/>
          <a:p>
            <a:pPr algn="ctr">
              <a:lnSpc>
                <a:spcPct val="80000"/>
              </a:lnSpc>
            </a:pPr>
            <a:r>
              <a:rPr lang="ru-RU" sz="900" dirty="0">
                <a:solidFill>
                  <a:schemeClr val="bg1"/>
                </a:solidFill>
                <a:latin typeface="+mj-lt"/>
              </a:rPr>
              <a:t>Перевод</a:t>
            </a:r>
            <a:br>
              <a:rPr lang="ru-RU" sz="900" dirty="0">
                <a:solidFill>
                  <a:schemeClr val="bg1"/>
                </a:solidFill>
                <a:latin typeface="+mj-lt"/>
              </a:rPr>
            </a:br>
            <a:r>
              <a:rPr lang="ru-RU" sz="900" dirty="0">
                <a:solidFill>
                  <a:schemeClr val="bg1"/>
                </a:solidFill>
                <a:latin typeface="+mj-lt"/>
              </a:rPr>
              <a:t>речи в текст</a:t>
            </a:r>
          </a:p>
        </p:txBody>
      </p:sp>
      <p:cxnSp>
        <p:nvCxnSpPr>
          <p:cNvPr id="124" name="Straight Connector 123">
            <a:extLst>
              <a:ext uri="{FF2B5EF4-FFF2-40B4-BE49-F238E27FC236}">
                <a16:creationId xmlns:a16="http://schemas.microsoft.com/office/drawing/2014/main" id="{97471D3B-B94F-4208-82A1-3D1B0CCC005D}"/>
              </a:ext>
            </a:extLst>
          </p:cNvPr>
          <p:cNvCxnSpPr>
            <a:cxnSpLocks/>
          </p:cNvCxnSpPr>
          <p:nvPr/>
        </p:nvCxnSpPr>
        <p:spPr>
          <a:xfrm flipV="1">
            <a:off x="765899" y="1800702"/>
            <a:ext cx="0" cy="573356"/>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2E8E040-AF22-4B4A-ADA5-E3F388723D12}"/>
              </a:ext>
            </a:extLst>
          </p:cNvPr>
          <p:cNvCxnSpPr>
            <a:cxnSpLocks/>
          </p:cNvCxnSpPr>
          <p:nvPr/>
        </p:nvCxnSpPr>
        <p:spPr>
          <a:xfrm flipH="1">
            <a:off x="765900" y="1800702"/>
            <a:ext cx="598912" cy="0"/>
          </a:xfrm>
          <a:prstGeom prst="line">
            <a:avLst/>
          </a:prstGeom>
          <a:ln w="12700">
            <a:solidFill>
              <a:schemeClr val="bg1"/>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9359ADD-09B2-4A35-B048-380A040F6463}"/>
              </a:ext>
            </a:extLst>
          </p:cNvPr>
          <p:cNvCxnSpPr>
            <a:cxnSpLocks/>
          </p:cNvCxnSpPr>
          <p:nvPr/>
        </p:nvCxnSpPr>
        <p:spPr>
          <a:xfrm flipH="1">
            <a:off x="1795450" y="1800702"/>
            <a:ext cx="374615" cy="0"/>
          </a:xfrm>
          <a:prstGeom prst="line">
            <a:avLst/>
          </a:prstGeom>
          <a:ln w="12700">
            <a:solidFill>
              <a:schemeClr val="bg1"/>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E3AB9BF-D29F-450A-9452-3D01C64F4CFB}"/>
              </a:ext>
            </a:extLst>
          </p:cNvPr>
          <p:cNvCxnSpPr>
            <a:cxnSpLocks/>
          </p:cNvCxnSpPr>
          <p:nvPr/>
        </p:nvCxnSpPr>
        <p:spPr>
          <a:xfrm flipH="1">
            <a:off x="2518364" y="1800702"/>
            <a:ext cx="201614" cy="0"/>
          </a:xfrm>
          <a:prstGeom prst="line">
            <a:avLst/>
          </a:prstGeom>
          <a:ln w="12700">
            <a:solidFill>
              <a:schemeClr val="bg1"/>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C8646E4-7C16-4A4C-B148-1A35B2CF6280}"/>
              </a:ext>
            </a:extLst>
          </p:cNvPr>
          <p:cNvCxnSpPr>
            <a:cxnSpLocks/>
          </p:cNvCxnSpPr>
          <p:nvPr/>
        </p:nvCxnSpPr>
        <p:spPr>
          <a:xfrm flipV="1">
            <a:off x="668020" y="1531828"/>
            <a:ext cx="0" cy="772931"/>
          </a:xfrm>
          <a:prstGeom prst="line">
            <a:avLst/>
          </a:prstGeom>
          <a:ln w="12700">
            <a:solidFill>
              <a:schemeClr val="bg1"/>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7E402CE-13CF-4B2D-A332-2061A3C8E17C}"/>
              </a:ext>
            </a:extLst>
          </p:cNvPr>
          <p:cNvCxnSpPr>
            <a:cxnSpLocks/>
          </p:cNvCxnSpPr>
          <p:nvPr/>
        </p:nvCxnSpPr>
        <p:spPr>
          <a:xfrm flipH="1">
            <a:off x="668021" y="1531828"/>
            <a:ext cx="2117968" cy="48"/>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56906CA4-67F3-438A-86AB-82F9EC245194}"/>
              </a:ext>
            </a:extLst>
          </p:cNvPr>
          <p:cNvGrpSpPr/>
          <p:nvPr/>
        </p:nvGrpSpPr>
        <p:grpSpPr>
          <a:xfrm>
            <a:off x="2793465" y="2407247"/>
            <a:ext cx="1056802" cy="631115"/>
            <a:chOff x="2671545" y="2045568"/>
            <a:chExt cx="1056802" cy="631115"/>
          </a:xfrm>
        </p:grpSpPr>
        <p:sp>
          <p:nvSpPr>
            <p:cNvPr id="142" name="Rectangle: Rounded Corners 141">
              <a:extLst>
                <a:ext uri="{FF2B5EF4-FFF2-40B4-BE49-F238E27FC236}">
                  <a16:creationId xmlns:a16="http://schemas.microsoft.com/office/drawing/2014/main" id="{97A78CCA-B4B7-4D75-91F6-34EA51B6C649}"/>
                </a:ext>
              </a:extLst>
            </p:cNvPr>
            <p:cNvSpPr/>
            <p:nvPr/>
          </p:nvSpPr>
          <p:spPr>
            <a:xfrm>
              <a:off x="2671545" y="2045568"/>
              <a:ext cx="1056802" cy="631115"/>
            </a:xfrm>
            <a:prstGeom prst="roundRect">
              <a:avLst/>
            </a:prstGeom>
            <a:solidFill>
              <a:schemeClr val="tx1"/>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70000"/>
                </a:lnSpc>
              </a:pPr>
              <a:r>
                <a:rPr lang="en-US" sz="1000" dirty="0"/>
                <a:t>1-</a:t>
              </a:r>
              <a:r>
                <a:rPr lang="ru-RU" sz="1000" dirty="0"/>
                <a:t>я линия поддержки</a:t>
              </a:r>
            </a:p>
          </p:txBody>
        </p:sp>
        <p:grpSp>
          <p:nvGrpSpPr>
            <p:cNvPr id="45" name="Group 44">
              <a:extLst>
                <a:ext uri="{FF2B5EF4-FFF2-40B4-BE49-F238E27FC236}">
                  <a16:creationId xmlns:a16="http://schemas.microsoft.com/office/drawing/2014/main" id="{D5DA9A9C-E280-417E-A9D4-CA4FCE1745F2}"/>
                </a:ext>
              </a:extLst>
            </p:cNvPr>
            <p:cNvGrpSpPr/>
            <p:nvPr/>
          </p:nvGrpSpPr>
          <p:grpSpPr>
            <a:xfrm>
              <a:off x="2737380" y="2314804"/>
              <a:ext cx="930760" cy="316163"/>
              <a:chOff x="2868835" y="2870271"/>
              <a:chExt cx="930760" cy="316163"/>
            </a:xfrm>
          </p:grpSpPr>
          <p:pic>
            <p:nvPicPr>
              <p:cNvPr id="85" name="Graphic 84" descr="Office worker">
                <a:extLst>
                  <a:ext uri="{FF2B5EF4-FFF2-40B4-BE49-F238E27FC236}">
                    <a16:creationId xmlns:a16="http://schemas.microsoft.com/office/drawing/2014/main" id="{0C555F87-D98A-462A-A4F9-4F980D2D762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8835" y="2870271"/>
                <a:ext cx="316163" cy="316163"/>
              </a:xfrm>
              <a:prstGeom prst="rect">
                <a:avLst/>
              </a:prstGeom>
            </p:spPr>
          </p:pic>
          <p:pic>
            <p:nvPicPr>
              <p:cNvPr id="143" name="Graphic 142" descr="Office worker">
                <a:extLst>
                  <a:ext uri="{FF2B5EF4-FFF2-40B4-BE49-F238E27FC236}">
                    <a16:creationId xmlns:a16="http://schemas.microsoft.com/office/drawing/2014/main" id="{A16C3F33-B42D-455D-8A20-D71B911984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76134" y="2870271"/>
                <a:ext cx="316163" cy="316163"/>
              </a:xfrm>
              <a:prstGeom prst="rect">
                <a:avLst/>
              </a:prstGeom>
            </p:spPr>
          </p:pic>
          <p:pic>
            <p:nvPicPr>
              <p:cNvPr id="144" name="Graphic 143" descr="Office worker">
                <a:extLst>
                  <a:ext uri="{FF2B5EF4-FFF2-40B4-BE49-F238E27FC236}">
                    <a16:creationId xmlns:a16="http://schemas.microsoft.com/office/drawing/2014/main" id="{39BA29B7-0076-4683-A445-9309FAD0663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83432" y="2870271"/>
                <a:ext cx="316163" cy="316163"/>
              </a:xfrm>
              <a:prstGeom prst="rect">
                <a:avLst/>
              </a:prstGeom>
            </p:spPr>
          </p:pic>
        </p:grpSp>
      </p:grpSp>
      <p:grpSp>
        <p:nvGrpSpPr>
          <p:cNvPr id="145" name="Group 144">
            <a:extLst>
              <a:ext uri="{FF2B5EF4-FFF2-40B4-BE49-F238E27FC236}">
                <a16:creationId xmlns:a16="http://schemas.microsoft.com/office/drawing/2014/main" id="{D7CFF990-2327-49C1-8FF4-A2B430842033}"/>
              </a:ext>
            </a:extLst>
          </p:cNvPr>
          <p:cNvGrpSpPr/>
          <p:nvPr/>
        </p:nvGrpSpPr>
        <p:grpSpPr>
          <a:xfrm>
            <a:off x="2793465" y="3519498"/>
            <a:ext cx="1056802" cy="631115"/>
            <a:chOff x="2671545" y="2045568"/>
            <a:chExt cx="1056802" cy="631115"/>
          </a:xfrm>
        </p:grpSpPr>
        <p:sp>
          <p:nvSpPr>
            <p:cNvPr id="146" name="Rectangle: Rounded Corners 145">
              <a:extLst>
                <a:ext uri="{FF2B5EF4-FFF2-40B4-BE49-F238E27FC236}">
                  <a16:creationId xmlns:a16="http://schemas.microsoft.com/office/drawing/2014/main" id="{746F0EB9-B965-425D-988E-3C0058EBB1E9}"/>
                </a:ext>
              </a:extLst>
            </p:cNvPr>
            <p:cNvSpPr/>
            <p:nvPr/>
          </p:nvSpPr>
          <p:spPr>
            <a:xfrm>
              <a:off x="2671545" y="2045568"/>
              <a:ext cx="1056802" cy="631115"/>
            </a:xfrm>
            <a:prstGeom prst="roundRect">
              <a:avLst/>
            </a:prstGeom>
            <a:solidFill>
              <a:schemeClr val="tx1"/>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70000"/>
                </a:lnSpc>
              </a:pPr>
              <a:r>
                <a:rPr lang="ru-RU" sz="1000" dirty="0"/>
                <a:t>2</a:t>
              </a:r>
              <a:r>
                <a:rPr lang="en-US" sz="1000" dirty="0"/>
                <a:t>-</a:t>
              </a:r>
              <a:r>
                <a:rPr lang="ru-RU" sz="1000" dirty="0"/>
                <a:t>я линия поддержки</a:t>
              </a:r>
            </a:p>
          </p:txBody>
        </p:sp>
        <p:grpSp>
          <p:nvGrpSpPr>
            <p:cNvPr id="147" name="Group 146">
              <a:extLst>
                <a:ext uri="{FF2B5EF4-FFF2-40B4-BE49-F238E27FC236}">
                  <a16:creationId xmlns:a16="http://schemas.microsoft.com/office/drawing/2014/main" id="{06D96DEF-E92F-4A82-A589-8086DF0D5B0F}"/>
                </a:ext>
              </a:extLst>
            </p:cNvPr>
            <p:cNvGrpSpPr/>
            <p:nvPr/>
          </p:nvGrpSpPr>
          <p:grpSpPr>
            <a:xfrm>
              <a:off x="2737380" y="2314804"/>
              <a:ext cx="930760" cy="316163"/>
              <a:chOff x="2868835" y="2870271"/>
              <a:chExt cx="930760" cy="316163"/>
            </a:xfrm>
          </p:grpSpPr>
          <p:pic>
            <p:nvPicPr>
              <p:cNvPr id="148" name="Graphic 147" descr="Office worker">
                <a:extLst>
                  <a:ext uri="{FF2B5EF4-FFF2-40B4-BE49-F238E27FC236}">
                    <a16:creationId xmlns:a16="http://schemas.microsoft.com/office/drawing/2014/main" id="{17AAC28F-905F-4DE0-8DA7-EBA2CE48CB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68835" y="2870271"/>
                <a:ext cx="316163" cy="316163"/>
              </a:xfrm>
              <a:prstGeom prst="rect">
                <a:avLst/>
              </a:prstGeom>
            </p:spPr>
          </p:pic>
          <p:pic>
            <p:nvPicPr>
              <p:cNvPr id="149" name="Graphic 148" descr="Office worker">
                <a:extLst>
                  <a:ext uri="{FF2B5EF4-FFF2-40B4-BE49-F238E27FC236}">
                    <a16:creationId xmlns:a16="http://schemas.microsoft.com/office/drawing/2014/main" id="{19E28810-657F-443A-BFEB-6EDF567392C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76134" y="2870271"/>
                <a:ext cx="316163" cy="316163"/>
              </a:xfrm>
              <a:prstGeom prst="rect">
                <a:avLst/>
              </a:prstGeom>
            </p:spPr>
          </p:pic>
          <p:pic>
            <p:nvPicPr>
              <p:cNvPr id="150" name="Graphic 149" descr="Office worker">
                <a:extLst>
                  <a:ext uri="{FF2B5EF4-FFF2-40B4-BE49-F238E27FC236}">
                    <a16:creationId xmlns:a16="http://schemas.microsoft.com/office/drawing/2014/main" id="{E4EF6363-FDEE-4CDA-8ADE-865F68DA7AE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83432" y="2870271"/>
                <a:ext cx="316163" cy="316163"/>
              </a:xfrm>
              <a:prstGeom prst="rect">
                <a:avLst/>
              </a:prstGeom>
            </p:spPr>
          </p:pic>
        </p:grpSp>
      </p:grpSp>
      <p:sp>
        <p:nvSpPr>
          <p:cNvPr id="47" name="TextBox 46">
            <a:extLst>
              <a:ext uri="{FF2B5EF4-FFF2-40B4-BE49-F238E27FC236}">
                <a16:creationId xmlns:a16="http://schemas.microsoft.com/office/drawing/2014/main" id="{EF355148-F7C8-4BC6-9E89-E226B56BF49A}"/>
              </a:ext>
            </a:extLst>
          </p:cNvPr>
          <p:cNvSpPr txBox="1"/>
          <p:nvPr/>
        </p:nvSpPr>
        <p:spPr>
          <a:xfrm>
            <a:off x="753477" y="1579898"/>
            <a:ext cx="601447" cy="261610"/>
          </a:xfrm>
          <a:prstGeom prst="rect">
            <a:avLst/>
          </a:prstGeom>
          <a:noFill/>
        </p:spPr>
        <p:txBody>
          <a:bodyPr wrap="none" rtlCol="0">
            <a:spAutoFit/>
          </a:bodyPr>
          <a:lstStyle/>
          <a:p>
            <a:pPr algn="ctr"/>
            <a:r>
              <a:rPr lang="ru-RU" sz="1100" dirty="0">
                <a:solidFill>
                  <a:schemeClr val="bg1"/>
                </a:solidFill>
                <a:latin typeface="+mj-lt"/>
              </a:rPr>
              <a:t>Звонок</a:t>
            </a:r>
          </a:p>
        </p:txBody>
      </p:sp>
      <p:sp>
        <p:nvSpPr>
          <p:cNvPr id="67" name="TextBox 66">
            <a:extLst>
              <a:ext uri="{FF2B5EF4-FFF2-40B4-BE49-F238E27FC236}">
                <a16:creationId xmlns:a16="http://schemas.microsoft.com/office/drawing/2014/main" id="{629B669B-6E69-421F-8538-B19CC063A505}"/>
              </a:ext>
            </a:extLst>
          </p:cNvPr>
          <p:cNvSpPr txBox="1"/>
          <p:nvPr/>
        </p:nvSpPr>
        <p:spPr>
          <a:xfrm>
            <a:off x="1110383" y="2310199"/>
            <a:ext cx="585417" cy="261610"/>
          </a:xfrm>
          <a:prstGeom prst="rect">
            <a:avLst/>
          </a:prstGeom>
          <a:noFill/>
        </p:spPr>
        <p:txBody>
          <a:bodyPr wrap="none" rtlCol="0">
            <a:spAutoFit/>
          </a:bodyPr>
          <a:lstStyle/>
          <a:p>
            <a:pPr algn="ctr"/>
            <a:r>
              <a:rPr lang="ru-RU" sz="1100" dirty="0" err="1">
                <a:solidFill>
                  <a:schemeClr val="bg1"/>
                </a:solidFill>
                <a:latin typeface="+mj-lt"/>
              </a:rPr>
              <a:t>Чатбот</a:t>
            </a:r>
            <a:endParaRPr lang="ru-RU" sz="1100" dirty="0">
              <a:solidFill>
                <a:schemeClr val="bg1"/>
              </a:solidFill>
              <a:latin typeface="+mj-lt"/>
            </a:endParaRPr>
          </a:p>
        </p:txBody>
      </p:sp>
      <p:cxnSp>
        <p:nvCxnSpPr>
          <p:cNvPr id="151" name="Straight Connector 150">
            <a:extLst>
              <a:ext uri="{FF2B5EF4-FFF2-40B4-BE49-F238E27FC236}">
                <a16:creationId xmlns:a16="http://schemas.microsoft.com/office/drawing/2014/main" id="{D4F55D01-3793-4E9F-9FDC-434306FF9FD3}"/>
              </a:ext>
            </a:extLst>
          </p:cNvPr>
          <p:cNvCxnSpPr>
            <a:cxnSpLocks/>
          </p:cNvCxnSpPr>
          <p:nvPr/>
        </p:nvCxnSpPr>
        <p:spPr>
          <a:xfrm>
            <a:off x="895897" y="2711491"/>
            <a:ext cx="1164361" cy="1254"/>
          </a:xfrm>
          <a:prstGeom prst="line">
            <a:avLst/>
          </a:prstGeom>
          <a:ln w="12700">
            <a:solidFill>
              <a:schemeClr val="bg1"/>
            </a:solidFill>
            <a:prstDash val="sysDot"/>
            <a:tailEnd type="triangle" w="sm" len="sm"/>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AD580470-151E-412B-B902-5BA66E6DC2BE}"/>
              </a:ext>
            </a:extLst>
          </p:cNvPr>
          <p:cNvSpPr txBox="1"/>
          <p:nvPr/>
        </p:nvSpPr>
        <p:spPr>
          <a:xfrm>
            <a:off x="990158" y="2509233"/>
            <a:ext cx="825867" cy="261610"/>
          </a:xfrm>
          <a:prstGeom prst="rect">
            <a:avLst/>
          </a:prstGeom>
          <a:noFill/>
        </p:spPr>
        <p:txBody>
          <a:bodyPr wrap="none" rtlCol="0">
            <a:spAutoFit/>
          </a:bodyPr>
          <a:lstStyle/>
          <a:p>
            <a:pPr algn="ctr"/>
            <a:r>
              <a:rPr lang="en-US" sz="1100" dirty="0">
                <a:solidFill>
                  <a:schemeClr val="bg1"/>
                </a:solidFill>
                <a:latin typeface="+mj-lt"/>
              </a:rPr>
              <a:t>Mobile app</a:t>
            </a:r>
            <a:endParaRPr lang="ru-RU" sz="1100" dirty="0">
              <a:solidFill>
                <a:schemeClr val="bg1"/>
              </a:solidFill>
              <a:latin typeface="+mj-lt"/>
            </a:endParaRPr>
          </a:p>
        </p:txBody>
      </p:sp>
      <p:cxnSp>
        <p:nvCxnSpPr>
          <p:cNvPr id="153" name="Straight Connector 152">
            <a:extLst>
              <a:ext uri="{FF2B5EF4-FFF2-40B4-BE49-F238E27FC236}">
                <a16:creationId xmlns:a16="http://schemas.microsoft.com/office/drawing/2014/main" id="{F934C649-B9DD-4EA3-AE5A-546C4C8F6D27}"/>
              </a:ext>
            </a:extLst>
          </p:cNvPr>
          <p:cNvCxnSpPr>
            <a:cxnSpLocks/>
          </p:cNvCxnSpPr>
          <p:nvPr/>
        </p:nvCxnSpPr>
        <p:spPr>
          <a:xfrm flipV="1">
            <a:off x="788670" y="2920707"/>
            <a:ext cx="1263650" cy="1590"/>
          </a:xfrm>
          <a:prstGeom prst="line">
            <a:avLst/>
          </a:prstGeom>
          <a:ln w="12700">
            <a:solidFill>
              <a:schemeClr val="bg1"/>
            </a:solidFill>
            <a:prstDash val="sysDot"/>
            <a:tailEnd type="triangle" w="sm" len="sm"/>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B10E4A22-13CF-4583-A127-9C75230A6C57}"/>
              </a:ext>
            </a:extLst>
          </p:cNvPr>
          <p:cNvSpPr txBox="1"/>
          <p:nvPr/>
        </p:nvSpPr>
        <p:spPr>
          <a:xfrm>
            <a:off x="1175304" y="2719366"/>
            <a:ext cx="455574" cy="261610"/>
          </a:xfrm>
          <a:prstGeom prst="rect">
            <a:avLst/>
          </a:prstGeom>
          <a:noFill/>
        </p:spPr>
        <p:txBody>
          <a:bodyPr wrap="none" rtlCol="0">
            <a:spAutoFit/>
          </a:bodyPr>
          <a:lstStyle/>
          <a:p>
            <a:pPr algn="ctr"/>
            <a:r>
              <a:rPr lang="ru-RU" sz="1100" dirty="0">
                <a:solidFill>
                  <a:schemeClr val="bg1"/>
                </a:solidFill>
                <a:latin typeface="+mj-lt"/>
              </a:rPr>
              <a:t>Сайт</a:t>
            </a:r>
          </a:p>
        </p:txBody>
      </p:sp>
      <p:sp>
        <p:nvSpPr>
          <p:cNvPr id="180" name="TextBox 179">
            <a:extLst>
              <a:ext uri="{FF2B5EF4-FFF2-40B4-BE49-F238E27FC236}">
                <a16:creationId xmlns:a16="http://schemas.microsoft.com/office/drawing/2014/main" id="{3C7E8BCC-3116-4A8E-9570-18D210FA3468}"/>
              </a:ext>
            </a:extLst>
          </p:cNvPr>
          <p:cNvSpPr txBox="1"/>
          <p:nvPr/>
        </p:nvSpPr>
        <p:spPr>
          <a:xfrm>
            <a:off x="1790669" y="2973799"/>
            <a:ext cx="1093569" cy="427489"/>
          </a:xfrm>
          <a:prstGeom prst="rect">
            <a:avLst/>
          </a:prstGeom>
          <a:noFill/>
        </p:spPr>
        <p:txBody>
          <a:bodyPr wrap="none" rtlCol="0">
            <a:spAutoFit/>
          </a:bodyPr>
          <a:lstStyle/>
          <a:p>
            <a:pPr algn="ctr">
              <a:lnSpc>
                <a:spcPct val="80000"/>
              </a:lnSpc>
            </a:pPr>
            <a:r>
              <a:rPr lang="ru-RU" sz="900" dirty="0">
                <a:solidFill>
                  <a:schemeClr val="bg1"/>
                </a:solidFill>
                <a:latin typeface="+mj-lt"/>
              </a:rPr>
              <a:t>Обработка</a:t>
            </a:r>
            <a:br>
              <a:rPr lang="ru-RU" sz="900" dirty="0">
                <a:solidFill>
                  <a:schemeClr val="bg1"/>
                </a:solidFill>
                <a:latin typeface="+mj-lt"/>
              </a:rPr>
            </a:br>
            <a:r>
              <a:rPr lang="ru-RU" sz="900" dirty="0">
                <a:solidFill>
                  <a:schemeClr val="bg1"/>
                </a:solidFill>
                <a:latin typeface="+mj-lt"/>
              </a:rPr>
              <a:t>обращения</a:t>
            </a:r>
            <a:br>
              <a:rPr lang="ru-RU" sz="900" dirty="0">
                <a:solidFill>
                  <a:schemeClr val="bg1"/>
                </a:solidFill>
                <a:latin typeface="+mj-lt"/>
              </a:rPr>
            </a:br>
            <a:r>
              <a:rPr lang="ru-RU" sz="900" dirty="0">
                <a:solidFill>
                  <a:schemeClr val="bg1"/>
                </a:solidFill>
                <a:latin typeface="+mj-lt"/>
              </a:rPr>
              <a:t>и маршрутизация*</a:t>
            </a:r>
          </a:p>
        </p:txBody>
      </p:sp>
      <p:cxnSp>
        <p:nvCxnSpPr>
          <p:cNvPr id="182" name="Straight Connector 181">
            <a:extLst>
              <a:ext uri="{FF2B5EF4-FFF2-40B4-BE49-F238E27FC236}">
                <a16:creationId xmlns:a16="http://schemas.microsoft.com/office/drawing/2014/main" id="{803CDDDE-A35E-4E5B-A9AC-E72E2D7661A2}"/>
              </a:ext>
            </a:extLst>
          </p:cNvPr>
          <p:cNvCxnSpPr>
            <a:cxnSpLocks/>
          </p:cNvCxnSpPr>
          <p:nvPr/>
        </p:nvCxnSpPr>
        <p:spPr>
          <a:xfrm flipV="1">
            <a:off x="2337453" y="3407072"/>
            <a:ext cx="0" cy="381662"/>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DD333DCF-258B-45D9-AE6E-5CBF1B25069C}"/>
              </a:ext>
            </a:extLst>
          </p:cNvPr>
          <p:cNvCxnSpPr>
            <a:cxnSpLocks/>
          </p:cNvCxnSpPr>
          <p:nvPr/>
        </p:nvCxnSpPr>
        <p:spPr>
          <a:xfrm flipH="1">
            <a:off x="2331057" y="3788734"/>
            <a:ext cx="454932" cy="0"/>
          </a:xfrm>
          <a:prstGeom prst="line">
            <a:avLst/>
          </a:prstGeom>
          <a:ln w="12700">
            <a:solidFill>
              <a:schemeClr val="bg1"/>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9D90943-DAB1-4B04-A262-947027490641}"/>
              </a:ext>
            </a:extLst>
          </p:cNvPr>
          <p:cNvCxnSpPr>
            <a:cxnSpLocks/>
            <a:endCxn id="146" idx="1"/>
          </p:cNvCxnSpPr>
          <p:nvPr/>
        </p:nvCxnSpPr>
        <p:spPr>
          <a:xfrm>
            <a:off x="668020" y="3835056"/>
            <a:ext cx="2125445"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4EB8C2B9-66AD-4B84-8962-3D8FD43165B6}"/>
              </a:ext>
            </a:extLst>
          </p:cNvPr>
          <p:cNvCxnSpPr>
            <a:cxnSpLocks/>
          </p:cNvCxnSpPr>
          <p:nvPr/>
        </p:nvCxnSpPr>
        <p:spPr>
          <a:xfrm>
            <a:off x="668020" y="3142108"/>
            <a:ext cx="0" cy="700272"/>
          </a:xfrm>
          <a:prstGeom prst="line">
            <a:avLst/>
          </a:prstGeom>
          <a:ln w="12700">
            <a:solidFill>
              <a:schemeClr val="bg1"/>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60959FF3-3216-4F9D-A359-037152536827}"/>
              </a:ext>
            </a:extLst>
          </p:cNvPr>
          <p:cNvCxnSpPr>
            <a:cxnSpLocks/>
          </p:cNvCxnSpPr>
          <p:nvPr/>
        </p:nvCxnSpPr>
        <p:spPr>
          <a:xfrm flipH="1">
            <a:off x="2584375" y="2711491"/>
            <a:ext cx="201614" cy="0"/>
          </a:xfrm>
          <a:prstGeom prst="line">
            <a:avLst/>
          </a:prstGeom>
          <a:ln w="12700">
            <a:solidFill>
              <a:schemeClr val="bg1"/>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19917986-DFED-47CD-AE45-E82BF7A398AE}"/>
              </a:ext>
            </a:extLst>
          </p:cNvPr>
          <p:cNvCxnSpPr>
            <a:cxnSpLocks/>
            <a:stCxn id="146" idx="0"/>
            <a:endCxn id="142" idx="2"/>
          </p:cNvCxnSpPr>
          <p:nvPr/>
        </p:nvCxnSpPr>
        <p:spPr>
          <a:xfrm flipV="1">
            <a:off x="3321866" y="3038362"/>
            <a:ext cx="0" cy="481136"/>
          </a:xfrm>
          <a:prstGeom prst="line">
            <a:avLst/>
          </a:prstGeom>
          <a:ln w="12700">
            <a:solidFill>
              <a:schemeClr val="bg1"/>
            </a:solidFill>
            <a:prstDash val="sysDot"/>
            <a:headEnd type="triangle" w="sm" len="sm"/>
            <a:tailEnd type="none"/>
          </a:ln>
        </p:spPr>
        <p:style>
          <a:lnRef idx="1">
            <a:schemeClr val="accent1"/>
          </a:lnRef>
          <a:fillRef idx="0">
            <a:schemeClr val="accent1"/>
          </a:fillRef>
          <a:effectRef idx="0">
            <a:schemeClr val="accent1"/>
          </a:effectRef>
          <a:fontRef idx="minor">
            <a:schemeClr val="tx1"/>
          </a:fontRef>
        </p:style>
      </p:cxnSp>
      <p:sp>
        <p:nvSpPr>
          <p:cNvPr id="201" name="Arrow: Right 200">
            <a:extLst>
              <a:ext uri="{FF2B5EF4-FFF2-40B4-BE49-F238E27FC236}">
                <a16:creationId xmlns:a16="http://schemas.microsoft.com/office/drawing/2014/main" id="{115C5CFF-13C7-415B-8244-1A1DF64D8A33}"/>
              </a:ext>
            </a:extLst>
          </p:cNvPr>
          <p:cNvSpPr/>
          <p:nvPr/>
        </p:nvSpPr>
        <p:spPr>
          <a:xfrm>
            <a:off x="7875680" y="1559140"/>
            <a:ext cx="188242" cy="170528"/>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nvGrpSpPr>
          <p:cNvPr id="202" name="Group 201">
            <a:extLst>
              <a:ext uri="{FF2B5EF4-FFF2-40B4-BE49-F238E27FC236}">
                <a16:creationId xmlns:a16="http://schemas.microsoft.com/office/drawing/2014/main" id="{821F4C15-7A47-4885-87D8-F7F97E154895}"/>
              </a:ext>
            </a:extLst>
          </p:cNvPr>
          <p:cNvGrpSpPr/>
          <p:nvPr/>
        </p:nvGrpSpPr>
        <p:grpSpPr>
          <a:xfrm>
            <a:off x="4577767" y="3442510"/>
            <a:ext cx="2743116" cy="1070174"/>
            <a:chOff x="5375481" y="1056587"/>
            <a:chExt cx="2695052" cy="1049386"/>
          </a:xfrm>
        </p:grpSpPr>
        <p:sp>
          <p:nvSpPr>
            <p:cNvPr id="203" name="Rectangle: Rounded Corners 40">
              <a:extLst>
                <a:ext uri="{FF2B5EF4-FFF2-40B4-BE49-F238E27FC236}">
                  <a16:creationId xmlns:a16="http://schemas.microsoft.com/office/drawing/2014/main" id="{C1F94A92-B0F0-42B4-93C0-F4F3A6D8E758}"/>
                </a:ext>
              </a:extLst>
            </p:cNvPr>
            <p:cNvSpPr/>
            <p:nvPr/>
          </p:nvSpPr>
          <p:spPr>
            <a:xfrm>
              <a:off x="5375481" y="1056587"/>
              <a:ext cx="2684559" cy="1033471"/>
            </a:xfrm>
            <a:prstGeom prst="roundRect">
              <a:avLst>
                <a:gd name="adj" fmla="val 8488"/>
              </a:avLst>
            </a:prstGeom>
            <a:solidFill>
              <a:schemeClr val="tx1"/>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80000"/>
                </a:lnSpc>
              </a:pPr>
              <a:r>
                <a:rPr lang="ru-RU" sz="1200" dirty="0"/>
                <a:t>Результаты</a:t>
              </a:r>
              <a:endParaRPr lang="en-US" sz="1200" dirty="0"/>
            </a:p>
          </p:txBody>
        </p:sp>
        <p:sp>
          <p:nvSpPr>
            <p:cNvPr id="204" name="TextBox 203">
              <a:extLst>
                <a:ext uri="{FF2B5EF4-FFF2-40B4-BE49-F238E27FC236}">
                  <a16:creationId xmlns:a16="http://schemas.microsoft.com/office/drawing/2014/main" id="{15CF2178-7918-4117-A1CC-6E9343619269}"/>
                </a:ext>
              </a:extLst>
            </p:cNvPr>
            <p:cNvSpPr txBox="1"/>
            <p:nvPr/>
          </p:nvSpPr>
          <p:spPr>
            <a:xfrm>
              <a:off x="5376538" y="1283573"/>
              <a:ext cx="2693995" cy="822400"/>
            </a:xfrm>
            <a:prstGeom prst="rect">
              <a:avLst/>
            </a:prstGeom>
            <a:noFill/>
          </p:spPr>
          <p:txBody>
            <a:bodyPr wrap="square" rtlCol="0">
              <a:spAutoFit/>
            </a:bodyPr>
            <a:lstStyle/>
            <a:p>
              <a:pPr marL="88900" indent="-88900" algn="l">
                <a:lnSpc>
                  <a:spcPct val="80000"/>
                </a:lnSpc>
                <a:spcAft>
                  <a:spcPts val="600"/>
                </a:spcAft>
                <a:buFont typeface="Arial" panose="020B0604020202020204" pitchFamily="34" charset="0"/>
                <a:buChar char="•"/>
              </a:pPr>
              <a:r>
                <a:rPr lang="ru-RU" sz="1000" dirty="0">
                  <a:solidFill>
                    <a:schemeClr val="bg1"/>
                  </a:solidFill>
                  <a:latin typeface="+mj-lt"/>
                </a:rPr>
                <a:t>Повышение отклика и среднего чека</a:t>
              </a:r>
              <a:br>
                <a:rPr lang="ru-RU" sz="1000" dirty="0">
                  <a:solidFill>
                    <a:schemeClr val="bg1"/>
                  </a:solidFill>
                  <a:latin typeface="+mj-lt"/>
                </a:rPr>
              </a:br>
              <a:r>
                <a:rPr lang="ru-RU" sz="1000" dirty="0">
                  <a:solidFill>
                    <a:schemeClr val="bg1"/>
                  </a:solidFill>
                  <a:latin typeface="+mj-lt"/>
                </a:rPr>
                <a:t>на целевой маркетинг и </a:t>
              </a:r>
              <a:r>
                <a:rPr lang="en-US" sz="1000" dirty="0">
                  <a:solidFill>
                    <a:schemeClr val="bg1"/>
                  </a:solidFill>
                  <a:latin typeface="+mj-lt"/>
                </a:rPr>
                <a:t>NBO</a:t>
              </a:r>
              <a:r>
                <a:rPr lang="ru-RU" sz="1000" dirty="0">
                  <a:solidFill>
                    <a:schemeClr val="bg1"/>
                  </a:solidFill>
                  <a:latin typeface="+mj-lt"/>
                </a:rPr>
                <a:t> </a:t>
              </a:r>
            </a:p>
            <a:p>
              <a:pPr marL="88900" indent="-88900" algn="l">
                <a:lnSpc>
                  <a:spcPct val="80000"/>
                </a:lnSpc>
                <a:spcAft>
                  <a:spcPts val="300"/>
                </a:spcAft>
                <a:buFont typeface="Arial" panose="020B0604020202020204" pitchFamily="34" charset="0"/>
                <a:buChar char="•"/>
              </a:pPr>
              <a:r>
                <a:rPr lang="ru-RU" sz="1000" dirty="0">
                  <a:solidFill>
                    <a:schemeClr val="bg1"/>
                  </a:solidFill>
                  <a:latin typeface="+mj-lt"/>
                </a:rPr>
                <a:t>Повышение качества обслуживания</a:t>
              </a:r>
              <a:br>
                <a:rPr lang="ru-RU" sz="1000" dirty="0">
                  <a:solidFill>
                    <a:schemeClr val="bg1"/>
                  </a:solidFill>
                  <a:latin typeface="+mj-lt"/>
                </a:rPr>
              </a:br>
              <a:r>
                <a:rPr lang="ru-RU" sz="1000" dirty="0">
                  <a:solidFill>
                    <a:schemeClr val="bg1"/>
                  </a:solidFill>
                  <a:latin typeface="+mj-lt"/>
                </a:rPr>
                <a:t>и скорости обработки обращений</a:t>
              </a:r>
            </a:p>
            <a:p>
              <a:pPr marL="88900" indent="-88900" algn="l">
                <a:lnSpc>
                  <a:spcPct val="90000"/>
                </a:lnSpc>
                <a:buFont typeface="Arial" panose="020B0604020202020204" pitchFamily="34" charset="0"/>
                <a:buChar char="•"/>
              </a:pPr>
              <a:r>
                <a:rPr lang="ru-RU" sz="1000" dirty="0">
                  <a:solidFill>
                    <a:schemeClr val="bg1"/>
                  </a:solidFill>
                  <a:latin typeface="+mj-lt"/>
                </a:rPr>
                <a:t>Уменьшение оттока клиентов</a:t>
              </a:r>
            </a:p>
          </p:txBody>
        </p:sp>
      </p:grpSp>
      <p:sp>
        <p:nvSpPr>
          <p:cNvPr id="205" name="Freeform 5">
            <a:extLst>
              <a:ext uri="{FF2B5EF4-FFF2-40B4-BE49-F238E27FC236}">
                <a16:creationId xmlns:a16="http://schemas.microsoft.com/office/drawing/2014/main" id="{0B35718E-D9D1-45A9-983D-C5C4B08E499B}"/>
              </a:ext>
            </a:extLst>
          </p:cNvPr>
          <p:cNvSpPr>
            <a:spLocks noChangeAspect="1" noEditPoints="1"/>
          </p:cNvSpPr>
          <p:nvPr/>
        </p:nvSpPr>
        <p:spPr bwMode="auto">
          <a:xfrm>
            <a:off x="8201697" y="1464577"/>
            <a:ext cx="289664" cy="373843"/>
          </a:xfrm>
          <a:custGeom>
            <a:avLst/>
            <a:gdLst>
              <a:gd name="T0" fmla="*/ 963 w 3708"/>
              <a:gd name="T1" fmla="*/ 1603 h 4799"/>
              <a:gd name="T2" fmla="*/ 486 w 3708"/>
              <a:gd name="T3" fmla="*/ 1126 h 4799"/>
              <a:gd name="T4" fmla="*/ 980 w 3708"/>
              <a:gd name="T5" fmla="*/ 1063 h 4799"/>
              <a:gd name="T6" fmla="*/ 554 w 3708"/>
              <a:gd name="T7" fmla="*/ 1176 h 4799"/>
              <a:gd name="T8" fmla="*/ 791 w 3708"/>
              <a:gd name="T9" fmla="*/ 1477 h 4799"/>
              <a:gd name="T10" fmla="*/ 1030 w 3708"/>
              <a:gd name="T11" fmla="*/ 1208 h 4799"/>
              <a:gd name="T12" fmla="*/ 1388 w 3708"/>
              <a:gd name="T13" fmla="*/ 744 h 4799"/>
              <a:gd name="T14" fmla="*/ 1286 w 3708"/>
              <a:gd name="T15" fmla="*/ 665 h 4799"/>
              <a:gd name="T16" fmla="*/ 553 w 3708"/>
              <a:gd name="T17" fmla="*/ 931 h 4799"/>
              <a:gd name="T18" fmla="*/ 553 w 3708"/>
              <a:gd name="T19" fmla="*/ 1732 h 4799"/>
              <a:gd name="T20" fmla="*/ 1159 w 3708"/>
              <a:gd name="T21" fmla="*/ 1126 h 4799"/>
              <a:gd name="T22" fmla="*/ 1388 w 3708"/>
              <a:gd name="T23" fmla="*/ 744 h 4799"/>
              <a:gd name="T24" fmla="*/ 3297 w 3708"/>
              <a:gd name="T25" fmla="*/ 3860 h 4799"/>
              <a:gd name="T26" fmla="*/ 1354 w 3708"/>
              <a:gd name="T27" fmla="*/ 3732 h 4799"/>
              <a:gd name="T28" fmla="*/ 3361 w 3708"/>
              <a:gd name="T29" fmla="*/ 3796 h 4799"/>
              <a:gd name="T30" fmla="*/ 963 w 3708"/>
              <a:gd name="T31" fmla="*/ 3795 h 4799"/>
              <a:gd name="T32" fmla="*/ 486 w 3708"/>
              <a:gd name="T33" fmla="*/ 3318 h 4799"/>
              <a:gd name="T34" fmla="*/ 1030 w 3708"/>
              <a:gd name="T35" fmla="*/ 3318 h 4799"/>
              <a:gd name="T36" fmla="*/ 963 w 3708"/>
              <a:gd name="T37" fmla="*/ 3123 h 4799"/>
              <a:gd name="T38" fmla="*/ 357 w 3708"/>
              <a:gd name="T39" fmla="*/ 3318 h 4799"/>
              <a:gd name="T40" fmla="*/ 963 w 3708"/>
              <a:gd name="T41" fmla="*/ 3924 h 4799"/>
              <a:gd name="T42" fmla="*/ 963 w 3708"/>
              <a:gd name="T43" fmla="*/ 3123 h 4799"/>
              <a:gd name="T44" fmla="*/ 3361 w 3708"/>
              <a:gd name="T45" fmla="*/ 3516 h 4799"/>
              <a:gd name="T46" fmla="*/ 1290 w 3708"/>
              <a:gd name="T47" fmla="*/ 3516 h 4799"/>
              <a:gd name="T48" fmla="*/ 3361 w 3708"/>
              <a:gd name="T49" fmla="*/ 3516 h 4799"/>
              <a:gd name="T50" fmla="*/ 3361 w 3708"/>
              <a:gd name="T51" fmla="*/ 3222 h 4799"/>
              <a:gd name="T52" fmla="*/ 1290 w 3708"/>
              <a:gd name="T53" fmla="*/ 3222 h 4799"/>
              <a:gd name="T54" fmla="*/ 3361 w 3708"/>
              <a:gd name="T55" fmla="*/ 3222 h 4799"/>
              <a:gd name="T56" fmla="*/ 3361 w 3708"/>
              <a:gd name="T57" fmla="*/ 2686 h 4799"/>
              <a:gd name="T58" fmla="*/ 1290 w 3708"/>
              <a:gd name="T59" fmla="*/ 2686 h 4799"/>
              <a:gd name="T60" fmla="*/ 3361 w 3708"/>
              <a:gd name="T61" fmla="*/ 2686 h 4799"/>
              <a:gd name="T62" fmla="*/ 1030 w 3708"/>
              <a:gd name="T63" fmla="*/ 2618 h 4799"/>
              <a:gd name="T64" fmla="*/ 486 w 3708"/>
              <a:gd name="T65" fmla="*/ 2618 h 4799"/>
              <a:gd name="T66" fmla="*/ 963 w 3708"/>
              <a:gd name="T67" fmla="*/ 2141 h 4799"/>
              <a:gd name="T68" fmla="*/ 1030 w 3708"/>
              <a:gd name="T69" fmla="*/ 2618 h 4799"/>
              <a:gd name="T70" fmla="*/ 553 w 3708"/>
              <a:gd name="T71" fmla="*/ 2012 h 4799"/>
              <a:gd name="T72" fmla="*/ 553 w 3708"/>
              <a:gd name="T73" fmla="*/ 2814 h 4799"/>
              <a:gd name="T74" fmla="*/ 1159 w 3708"/>
              <a:gd name="T75" fmla="*/ 2208 h 4799"/>
              <a:gd name="T76" fmla="*/ 3361 w 3708"/>
              <a:gd name="T77" fmla="*/ 2406 h 4799"/>
              <a:gd name="T78" fmla="*/ 1354 w 3708"/>
              <a:gd name="T79" fmla="*/ 2470 h 4799"/>
              <a:gd name="T80" fmla="*/ 3297 w 3708"/>
              <a:gd name="T81" fmla="*/ 2341 h 4799"/>
              <a:gd name="T82" fmla="*/ 3361 w 3708"/>
              <a:gd name="T83" fmla="*/ 2111 h 4799"/>
              <a:gd name="T84" fmla="*/ 1354 w 3708"/>
              <a:gd name="T85" fmla="*/ 2176 h 4799"/>
              <a:gd name="T86" fmla="*/ 3297 w 3708"/>
              <a:gd name="T87" fmla="*/ 2047 h 4799"/>
              <a:gd name="T88" fmla="*/ 3361 w 3708"/>
              <a:gd name="T89" fmla="*/ 1604 h 4799"/>
              <a:gd name="T90" fmla="*/ 1354 w 3708"/>
              <a:gd name="T91" fmla="*/ 1668 h 4799"/>
              <a:gd name="T92" fmla="*/ 3297 w 3708"/>
              <a:gd name="T93" fmla="*/ 1540 h 4799"/>
              <a:gd name="T94" fmla="*/ 3361 w 3708"/>
              <a:gd name="T95" fmla="*/ 1324 h 4799"/>
              <a:gd name="T96" fmla="*/ 1354 w 3708"/>
              <a:gd name="T97" fmla="*/ 1388 h 4799"/>
              <a:gd name="T98" fmla="*/ 3297 w 3708"/>
              <a:gd name="T99" fmla="*/ 1260 h 4799"/>
              <a:gd name="T100" fmla="*/ 3361 w 3708"/>
              <a:gd name="T101" fmla="*/ 1030 h 4799"/>
              <a:gd name="T102" fmla="*/ 1354 w 3708"/>
              <a:gd name="T103" fmla="*/ 1094 h 4799"/>
              <a:gd name="T104" fmla="*/ 3297 w 3708"/>
              <a:gd name="T105" fmla="*/ 965 h 4799"/>
              <a:gd name="T106" fmla="*/ 3579 w 3708"/>
              <a:gd name="T107" fmla="*/ 4491 h 4799"/>
              <a:gd name="T108" fmla="*/ 307 w 3708"/>
              <a:gd name="T109" fmla="*/ 4670 h 4799"/>
              <a:gd name="T110" fmla="*/ 307 w 3708"/>
              <a:gd name="T111" fmla="*/ 127 h 4799"/>
              <a:gd name="T112" fmla="*/ 3579 w 3708"/>
              <a:gd name="T113" fmla="*/ 4491 h 4799"/>
              <a:gd name="T114" fmla="*/ 3400 w 3708"/>
              <a:gd name="T115" fmla="*/ 0 h 4799"/>
              <a:gd name="T116" fmla="*/ 0 w 3708"/>
              <a:gd name="T117" fmla="*/ 4491 h 4799"/>
              <a:gd name="T118" fmla="*/ 3708 w 3708"/>
              <a:gd name="T119" fmla="*/ 4491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08" h="4799">
                <a:moveTo>
                  <a:pt x="1030" y="1537"/>
                </a:moveTo>
                <a:lnTo>
                  <a:pt x="1030" y="1537"/>
                </a:lnTo>
                <a:cubicBezTo>
                  <a:pt x="1030" y="1573"/>
                  <a:pt x="1000" y="1603"/>
                  <a:pt x="963" y="1603"/>
                </a:cubicBezTo>
                <a:lnTo>
                  <a:pt x="553" y="1603"/>
                </a:lnTo>
                <a:cubicBezTo>
                  <a:pt x="516" y="1603"/>
                  <a:pt x="486" y="1573"/>
                  <a:pt x="486" y="1537"/>
                </a:cubicBezTo>
                <a:lnTo>
                  <a:pt x="486" y="1126"/>
                </a:lnTo>
                <a:cubicBezTo>
                  <a:pt x="486" y="1089"/>
                  <a:pt x="516" y="1060"/>
                  <a:pt x="553" y="1060"/>
                </a:cubicBezTo>
                <a:lnTo>
                  <a:pt x="963" y="1060"/>
                </a:lnTo>
                <a:cubicBezTo>
                  <a:pt x="969" y="1060"/>
                  <a:pt x="974" y="1061"/>
                  <a:pt x="980" y="1063"/>
                </a:cubicBezTo>
                <a:lnTo>
                  <a:pt x="785" y="1315"/>
                </a:lnTo>
                <a:lnTo>
                  <a:pt x="645" y="1176"/>
                </a:lnTo>
                <a:cubicBezTo>
                  <a:pt x="620" y="1150"/>
                  <a:pt x="580" y="1150"/>
                  <a:pt x="554" y="1176"/>
                </a:cubicBezTo>
                <a:cubicBezTo>
                  <a:pt x="529" y="1201"/>
                  <a:pt x="529" y="1241"/>
                  <a:pt x="554" y="1267"/>
                </a:cubicBezTo>
                <a:lnTo>
                  <a:pt x="746" y="1458"/>
                </a:lnTo>
                <a:cubicBezTo>
                  <a:pt x="758" y="1470"/>
                  <a:pt x="774" y="1477"/>
                  <a:pt x="791" y="1477"/>
                </a:cubicBezTo>
                <a:cubicBezTo>
                  <a:pt x="793" y="1477"/>
                  <a:pt x="794" y="1477"/>
                  <a:pt x="795" y="1477"/>
                </a:cubicBezTo>
                <a:cubicBezTo>
                  <a:pt x="814" y="1476"/>
                  <a:pt x="831" y="1467"/>
                  <a:pt x="842" y="1452"/>
                </a:cubicBezTo>
                <a:lnTo>
                  <a:pt x="1030" y="1208"/>
                </a:lnTo>
                <a:lnTo>
                  <a:pt x="1030" y="1537"/>
                </a:lnTo>
                <a:lnTo>
                  <a:pt x="1030" y="1537"/>
                </a:lnTo>
                <a:close/>
                <a:moveTo>
                  <a:pt x="1388" y="744"/>
                </a:moveTo>
                <a:lnTo>
                  <a:pt x="1388" y="744"/>
                </a:lnTo>
                <a:cubicBezTo>
                  <a:pt x="1410" y="715"/>
                  <a:pt x="1404" y="675"/>
                  <a:pt x="1376" y="653"/>
                </a:cubicBezTo>
                <a:cubicBezTo>
                  <a:pt x="1348" y="631"/>
                  <a:pt x="1308" y="637"/>
                  <a:pt x="1286" y="665"/>
                </a:cubicBezTo>
                <a:lnTo>
                  <a:pt x="1060" y="958"/>
                </a:lnTo>
                <a:cubicBezTo>
                  <a:pt x="1032" y="941"/>
                  <a:pt x="999" y="931"/>
                  <a:pt x="963" y="931"/>
                </a:cubicBezTo>
                <a:lnTo>
                  <a:pt x="553" y="931"/>
                </a:lnTo>
                <a:cubicBezTo>
                  <a:pt x="445" y="931"/>
                  <a:pt x="357" y="1018"/>
                  <a:pt x="357" y="1126"/>
                </a:cubicBezTo>
                <a:lnTo>
                  <a:pt x="357" y="1537"/>
                </a:lnTo>
                <a:cubicBezTo>
                  <a:pt x="357" y="1644"/>
                  <a:pt x="445" y="1732"/>
                  <a:pt x="553" y="1732"/>
                </a:cubicBezTo>
                <a:lnTo>
                  <a:pt x="963" y="1732"/>
                </a:lnTo>
                <a:cubicBezTo>
                  <a:pt x="1071" y="1732"/>
                  <a:pt x="1159" y="1644"/>
                  <a:pt x="1159" y="1537"/>
                </a:cubicBezTo>
                <a:lnTo>
                  <a:pt x="1159" y="1126"/>
                </a:lnTo>
                <a:cubicBezTo>
                  <a:pt x="1159" y="1102"/>
                  <a:pt x="1154" y="1079"/>
                  <a:pt x="1146" y="1058"/>
                </a:cubicBezTo>
                <a:lnTo>
                  <a:pt x="1388" y="744"/>
                </a:lnTo>
                <a:lnTo>
                  <a:pt x="1388" y="744"/>
                </a:lnTo>
                <a:close/>
                <a:moveTo>
                  <a:pt x="3361" y="3796"/>
                </a:moveTo>
                <a:lnTo>
                  <a:pt x="3361" y="3796"/>
                </a:lnTo>
                <a:cubicBezTo>
                  <a:pt x="3361" y="3832"/>
                  <a:pt x="3333" y="3860"/>
                  <a:pt x="3297" y="3860"/>
                </a:cubicBezTo>
                <a:lnTo>
                  <a:pt x="1354" y="3860"/>
                </a:lnTo>
                <a:cubicBezTo>
                  <a:pt x="1318" y="3860"/>
                  <a:pt x="1290" y="3832"/>
                  <a:pt x="1290" y="3796"/>
                </a:cubicBezTo>
                <a:cubicBezTo>
                  <a:pt x="1290" y="3761"/>
                  <a:pt x="1318" y="3732"/>
                  <a:pt x="1354" y="3732"/>
                </a:cubicBezTo>
                <a:lnTo>
                  <a:pt x="3297" y="3732"/>
                </a:lnTo>
                <a:cubicBezTo>
                  <a:pt x="3333" y="3732"/>
                  <a:pt x="3361" y="3761"/>
                  <a:pt x="3361" y="3796"/>
                </a:cubicBezTo>
                <a:lnTo>
                  <a:pt x="3361" y="3796"/>
                </a:lnTo>
                <a:close/>
                <a:moveTo>
                  <a:pt x="1030" y="3729"/>
                </a:moveTo>
                <a:lnTo>
                  <a:pt x="1030" y="3729"/>
                </a:lnTo>
                <a:cubicBezTo>
                  <a:pt x="1030" y="3765"/>
                  <a:pt x="1000" y="3795"/>
                  <a:pt x="963" y="3795"/>
                </a:cubicBezTo>
                <a:lnTo>
                  <a:pt x="553" y="3795"/>
                </a:lnTo>
                <a:cubicBezTo>
                  <a:pt x="516" y="3795"/>
                  <a:pt x="486" y="3765"/>
                  <a:pt x="486" y="3729"/>
                </a:cubicBezTo>
                <a:lnTo>
                  <a:pt x="486" y="3318"/>
                </a:lnTo>
                <a:cubicBezTo>
                  <a:pt x="486" y="3281"/>
                  <a:pt x="516" y="3252"/>
                  <a:pt x="553" y="3252"/>
                </a:cubicBezTo>
                <a:lnTo>
                  <a:pt x="963" y="3252"/>
                </a:lnTo>
                <a:cubicBezTo>
                  <a:pt x="1000" y="3252"/>
                  <a:pt x="1030" y="3281"/>
                  <a:pt x="1030" y="3318"/>
                </a:cubicBezTo>
                <a:lnTo>
                  <a:pt x="1030" y="3729"/>
                </a:lnTo>
                <a:lnTo>
                  <a:pt x="1030" y="3729"/>
                </a:lnTo>
                <a:close/>
                <a:moveTo>
                  <a:pt x="963" y="3123"/>
                </a:moveTo>
                <a:lnTo>
                  <a:pt x="963" y="3123"/>
                </a:lnTo>
                <a:lnTo>
                  <a:pt x="553" y="3123"/>
                </a:lnTo>
                <a:cubicBezTo>
                  <a:pt x="445" y="3123"/>
                  <a:pt x="357" y="3210"/>
                  <a:pt x="357" y="3318"/>
                </a:cubicBezTo>
                <a:lnTo>
                  <a:pt x="357" y="3729"/>
                </a:lnTo>
                <a:cubicBezTo>
                  <a:pt x="357" y="3836"/>
                  <a:pt x="445" y="3924"/>
                  <a:pt x="553" y="3924"/>
                </a:cubicBezTo>
                <a:lnTo>
                  <a:pt x="963" y="3924"/>
                </a:lnTo>
                <a:cubicBezTo>
                  <a:pt x="1071" y="3924"/>
                  <a:pt x="1159" y="3836"/>
                  <a:pt x="1159" y="3729"/>
                </a:cubicBezTo>
                <a:lnTo>
                  <a:pt x="1159" y="3318"/>
                </a:lnTo>
                <a:cubicBezTo>
                  <a:pt x="1159" y="3210"/>
                  <a:pt x="1071" y="3123"/>
                  <a:pt x="963" y="3123"/>
                </a:cubicBezTo>
                <a:lnTo>
                  <a:pt x="963" y="3123"/>
                </a:lnTo>
                <a:close/>
                <a:moveTo>
                  <a:pt x="3361" y="3516"/>
                </a:moveTo>
                <a:lnTo>
                  <a:pt x="3361" y="3516"/>
                </a:lnTo>
                <a:cubicBezTo>
                  <a:pt x="3361" y="3552"/>
                  <a:pt x="3333" y="3581"/>
                  <a:pt x="3297" y="3581"/>
                </a:cubicBezTo>
                <a:lnTo>
                  <a:pt x="1354" y="3581"/>
                </a:lnTo>
                <a:cubicBezTo>
                  <a:pt x="1318" y="3581"/>
                  <a:pt x="1290" y="3552"/>
                  <a:pt x="1290" y="3516"/>
                </a:cubicBezTo>
                <a:cubicBezTo>
                  <a:pt x="1290" y="3481"/>
                  <a:pt x="1318" y="3452"/>
                  <a:pt x="1354" y="3452"/>
                </a:cubicBezTo>
                <a:lnTo>
                  <a:pt x="3297" y="3452"/>
                </a:lnTo>
                <a:cubicBezTo>
                  <a:pt x="3333" y="3452"/>
                  <a:pt x="3361" y="3481"/>
                  <a:pt x="3361" y="3516"/>
                </a:cubicBezTo>
                <a:lnTo>
                  <a:pt x="3361" y="3516"/>
                </a:lnTo>
                <a:close/>
                <a:moveTo>
                  <a:pt x="3361" y="3222"/>
                </a:moveTo>
                <a:lnTo>
                  <a:pt x="3361" y="3222"/>
                </a:lnTo>
                <a:cubicBezTo>
                  <a:pt x="3361" y="3257"/>
                  <a:pt x="3333" y="3286"/>
                  <a:pt x="3297" y="3286"/>
                </a:cubicBezTo>
                <a:lnTo>
                  <a:pt x="1354" y="3286"/>
                </a:lnTo>
                <a:cubicBezTo>
                  <a:pt x="1318" y="3286"/>
                  <a:pt x="1290" y="3257"/>
                  <a:pt x="1290" y="3222"/>
                </a:cubicBezTo>
                <a:cubicBezTo>
                  <a:pt x="1290" y="3186"/>
                  <a:pt x="1318" y="3157"/>
                  <a:pt x="1354" y="3157"/>
                </a:cubicBezTo>
                <a:lnTo>
                  <a:pt x="3297" y="3157"/>
                </a:lnTo>
                <a:cubicBezTo>
                  <a:pt x="3333" y="3157"/>
                  <a:pt x="3361" y="3186"/>
                  <a:pt x="3361" y="3222"/>
                </a:cubicBezTo>
                <a:lnTo>
                  <a:pt x="3361" y="3222"/>
                </a:lnTo>
                <a:close/>
                <a:moveTo>
                  <a:pt x="3361" y="2686"/>
                </a:moveTo>
                <a:lnTo>
                  <a:pt x="3361" y="2686"/>
                </a:lnTo>
                <a:cubicBezTo>
                  <a:pt x="3361" y="2721"/>
                  <a:pt x="3333" y="2750"/>
                  <a:pt x="3297" y="2750"/>
                </a:cubicBezTo>
                <a:lnTo>
                  <a:pt x="1354" y="2750"/>
                </a:lnTo>
                <a:cubicBezTo>
                  <a:pt x="1318" y="2750"/>
                  <a:pt x="1290" y="2721"/>
                  <a:pt x="1290" y="2686"/>
                </a:cubicBezTo>
                <a:cubicBezTo>
                  <a:pt x="1290" y="2650"/>
                  <a:pt x="1318" y="2621"/>
                  <a:pt x="1354" y="2621"/>
                </a:cubicBezTo>
                <a:lnTo>
                  <a:pt x="3297" y="2621"/>
                </a:lnTo>
                <a:cubicBezTo>
                  <a:pt x="3333" y="2621"/>
                  <a:pt x="3361" y="2650"/>
                  <a:pt x="3361" y="2686"/>
                </a:cubicBezTo>
                <a:lnTo>
                  <a:pt x="3361" y="2686"/>
                </a:lnTo>
                <a:close/>
                <a:moveTo>
                  <a:pt x="1030" y="2618"/>
                </a:moveTo>
                <a:lnTo>
                  <a:pt x="1030" y="2618"/>
                </a:lnTo>
                <a:cubicBezTo>
                  <a:pt x="1030" y="2655"/>
                  <a:pt x="1000" y="2685"/>
                  <a:pt x="963" y="2685"/>
                </a:cubicBezTo>
                <a:lnTo>
                  <a:pt x="553" y="2685"/>
                </a:lnTo>
                <a:cubicBezTo>
                  <a:pt x="516" y="2685"/>
                  <a:pt x="486" y="2655"/>
                  <a:pt x="486" y="2618"/>
                </a:cubicBezTo>
                <a:lnTo>
                  <a:pt x="486" y="2208"/>
                </a:lnTo>
                <a:cubicBezTo>
                  <a:pt x="486" y="2171"/>
                  <a:pt x="516" y="2141"/>
                  <a:pt x="553" y="2141"/>
                </a:cubicBezTo>
                <a:lnTo>
                  <a:pt x="963" y="2141"/>
                </a:lnTo>
                <a:cubicBezTo>
                  <a:pt x="1000" y="2141"/>
                  <a:pt x="1030" y="2171"/>
                  <a:pt x="1030" y="2208"/>
                </a:cubicBezTo>
                <a:lnTo>
                  <a:pt x="1030" y="2618"/>
                </a:lnTo>
                <a:lnTo>
                  <a:pt x="1030" y="2618"/>
                </a:lnTo>
                <a:close/>
                <a:moveTo>
                  <a:pt x="963" y="2012"/>
                </a:moveTo>
                <a:lnTo>
                  <a:pt x="963" y="2012"/>
                </a:lnTo>
                <a:lnTo>
                  <a:pt x="553" y="2012"/>
                </a:lnTo>
                <a:cubicBezTo>
                  <a:pt x="445" y="2012"/>
                  <a:pt x="357" y="2100"/>
                  <a:pt x="357" y="2208"/>
                </a:cubicBezTo>
                <a:lnTo>
                  <a:pt x="357" y="2618"/>
                </a:lnTo>
                <a:cubicBezTo>
                  <a:pt x="357" y="2726"/>
                  <a:pt x="445" y="2814"/>
                  <a:pt x="553" y="2814"/>
                </a:cubicBezTo>
                <a:lnTo>
                  <a:pt x="963" y="2814"/>
                </a:lnTo>
                <a:cubicBezTo>
                  <a:pt x="1071" y="2814"/>
                  <a:pt x="1159" y="2726"/>
                  <a:pt x="1159" y="2618"/>
                </a:cubicBezTo>
                <a:lnTo>
                  <a:pt x="1159" y="2208"/>
                </a:lnTo>
                <a:cubicBezTo>
                  <a:pt x="1159" y="2100"/>
                  <a:pt x="1071" y="2012"/>
                  <a:pt x="963" y="2012"/>
                </a:cubicBezTo>
                <a:lnTo>
                  <a:pt x="963" y="2012"/>
                </a:lnTo>
                <a:close/>
                <a:moveTo>
                  <a:pt x="3361" y="2406"/>
                </a:moveTo>
                <a:lnTo>
                  <a:pt x="3361" y="2406"/>
                </a:lnTo>
                <a:cubicBezTo>
                  <a:pt x="3361" y="2441"/>
                  <a:pt x="3333" y="2470"/>
                  <a:pt x="3297" y="2470"/>
                </a:cubicBezTo>
                <a:lnTo>
                  <a:pt x="1354" y="2470"/>
                </a:lnTo>
                <a:cubicBezTo>
                  <a:pt x="1318" y="2470"/>
                  <a:pt x="1290" y="2441"/>
                  <a:pt x="1290" y="2406"/>
                </a:cubicBezTo>
                <a:cubicBezTo>
                  <a:pt x="1290" y="2370"/>
                  <a:pt x="1318" y="2341"/>
                  <a:pt x="1354" y="2341"/>
                </a:cubicBezTo>
                <a:lnTo>
                  <a:pt x="3297" y="2341"/>
                </a:lnTo>
                <a:cubicBezTo>
                  <a:pt x="3333" y="2341"/>
                  <a:pt x="3361" y="2370"/>
                  <a:pt x="3361" y="2406"/>
                </a:cubicBezTo>
                <a:lnTo>
                  <a:pt x="3361" y="2406"/>
                </a:lnTo>
                <a:close/>
                <a:moveTo>
                  <a:pt x="3361" y="2111"/>
                </a:moveTo>
                <a:lnTo>
                  <a:pt x="3361" y="2111"/>
                </a:lnTo>
                <a:cubicBezTo>
                  <a:pt x="3361" y="2147"/>
                  <a:pt x="3333" y="2176"/>
                  <a:pt x="3297" y="2176"/>
                </a:cubicBezTo>
                <a:lnTo>
                  <a:pt x="1354" y="2176"/>
                </a:lnTo>
                <a:cubicBezTo>
                  <a:pt x="1318" y="2176"/>
                  <a:pt x="1290" y="2147"/>
                  <a:pt x="1290" y="2111"/>
                </a:cubicBezTo>
                <a:cubicBezTo>
                  <a:pt x="1290" y="2076"/>
                  <a:pt x="1318" y="2047"/>
                  <a:pt x="1354" y="2047"/>
                </a:cubicBezTo>
                <a:lnTo>
                  <a:pt x="3297" y="2047"/>
                </a:lnTo>
                <a:cubicBezTo>
                  <a:pt x="3333" y="2047"/>
                  <a:pt x="3361" y="2076"/>
                  <a:pt x="3361" y="2111"/>
                </a:cubicBezTo>
                <a:lnTo>
                  <a:pt x="3361" y="2111"/>
                </a:lnTo>
                <a:close/>
                <a:moveTo>
                  <a:pt x="3361" y="1604"/>
                </a:moveTo>
                <a:lnTo>
                  <a:pt x="3361" y="1604"/>
                </a:lnTo>
                <a:cubicBezTo>
                  <a:pt x="3361" y="1640"/>
                  <a:pt x="3333" y="1668"/>
                  <a:pt x="3297" y="1668"/>
                </a:cubicBezTo>
                <a:lnTo>
                  <a:pt x="1354" y="1668"/>
                </a:lnTo>
                <a:cubicBezTo>
                  <a:pt x="1318" y="1668"/>
                  <a:pt x="1290" y="1640"/>
                  <a:pt x="1290" y="1604"/>
                </a:cubicBezTo>
                <a:cubicBezTo>
                  <a:pt x="1290" y="1568"/>
                  <a:pt x="1318" y="1540"/>
                  <a:pt x="1354" y="1540"/>
                </a:cubicBezTo>
                <a:lnTo>
                  <a:pt x="3297" y="1540"/>
                </a:lnTo>
                <a:cubicBezTo>
                  <a:pt x="3333" y="1540"/>
                  <a:pt x="3361" y="1568"/>
                  <a:pt x="3361" y="1604"/>
                </a:cubicBezTo>
                <a:lnTo>
                  <a:pt x="3361" y="1604"/>
                </a:lnTo>
                <a:close/>
                <a:moveTo>
                  <a:pt x="3361" y="1324"/>
                </a:moveTo>
                <a:lnTo>
                  <a:pt x="3361" y="1324"/>
                </a:lnTo>
                <a:cubicBezTo>
                  <a:pt x="3361" y="1360"/>
                  <a:pt x="3333" y="1388"/>
                  <a:pt x="3297" y="1388"/>
                </a:cubicBezTo>
                <a:lnTo>
                  <a:pt x="1354" y="1388"/>
                </a:lnTo>
                <a:cubicBezTo>
                  <a:pt x="1318" y="1388"/>
                  <a:pt x="1290" y="1360"/>
                  <a:pt x="1290" y="1324"/>
                </a:cubicBezTo>
                <a:cubicBezTo>
                  <a:pt x="1290" y="1289"/>
                  <a:pt x="1318" y="1260"/>
                  <a:pt x="1354" y="1260"/>
                </a:cubicBezTo>
                <a:lnTo>
                  <a:pt x="3297" y="1260"/>
                </a:lnTo>
                <a:cubicBezTo>
                  <a:pt x="3333" y="1260"/>
                  <a:pt x="3361" y="1289"/>
                  <a:pt x="3361" y="1324"/>
                </a:cubicBezTo>
                <a:lnTo>
                  <a:pt x="3361" y="1324"/>
                </a:lnTo>
                <a:close/>
                <a:moveTo>
                  <a:pt x="3361" y="1030"/>
                </a:moveTo>
                <a:lnTo>
                  <a:pt x="3361" y="1030"/>
                </a:lnTo>
                <a:cubicBezTo>
                  <a:pt x="3361" y="1065"/>
                  <a:pt x="3333" y="1094"/>
                  <a:pt x="3297" y="1094"/>
                </a:cubicBezTo>
                <a:lnTo>
                  <a:pt x="1354" y="1094"/>
                </a:lnTo>
                <a:cubicBezTo>
                  <a:pt x="1318" y="1094"/>
                  <a:pt x="1290" y="1065"/>
                  <a:pt x="1290" y="1030"/>
                </a:cubicBezTo>
                <a:cubicBezTo>
                  <a:pt x="1290" y="994"/>
                  <a:pt x="1318" y="965"/>
                  <a:pt x="1354" y="965"/>
                </a:cubicBezTo>
                <a:lnTo>
                  <a:pt x="3297" y="965"/>
                </a:lnTo>
                <a:cubicBezTo>
                  <a:pt x="3333" y="965"/>
                  <a:pt x="3361" y="994"/>
                  <a:pt x="3361" y="1030"/>
                </a:cubicBezTo>
                <a:lnTo>
                  <a:pt x="3361" y="1030"/>
                </a:lnTo>
                <a:close/>
                <a:moveTo>
                  <a:pt x="3579" y="4491"/>
                </a:moveTo>
                <a:lnTo>
                  <a:pt x="3579" y="4491"/>
                </a:lnTo>
                <a:cubicBezTo>
                  <a:pt x="3579" y="4589"/>
                  <a:pt x="3499" y="4670"/>
                  <a:pt x="3400" y="4670"/>
                </a:cubicBezTo>
                <a:lnTo>
                  <a:pt x="307" y="4670"/>
                </a:lnTo>
                <a:cubicBezTo>
                  <a:pt x="209" y="4670"/>
                  <a:pt x="128" y="4589"/>
                  <a:pt x="128" y="4491"/>
                </a:cubicBezTo>
                <a:lnTo>
                  <a:pt x="128" y="306"/>
                </a:lnTo>
                <a:cubicBezTo>
                  <a:pt x="128" y="208"/>
                  <a:pt x="209" y="127"/>
                  <a:pt x="307" y="127"/>
                </a:cubicBezTo>
                <a:lnTo>
                  <a:pt x="3400" y="127"/>
                </a:lnTo>
                <a:cubicBezTo>
                  <a:pt x="3499" y="127"/>
                  <a:pt x="3579" y="208"/>
                  <a:pt x="3579" y="306"/>
                </a:cubicBezTo>
                <a:lnTo>
                  <a:pt x="3579" y="4491"/>
                </a:lnTo>
                <a:lnTo>
                  <a:pt x="3579" y="4491"/>
                </a:lnTo>
                <a:close/>
                <a:moveTo>
                  <a:pt x="3400" y="0"/>
                </a:moveTo>
                <a:lnTo>
                  <a:pt x="3400" y="0"/>
                </a:lnTo>
                <a:lnTo>
                  <a:pt x="307" y="0"/>
                </a:lnTo>
                <a:cubicBezTo>
                  <a:pt x="138" y="0"/>
                  <a:pt x="0" y="137"/>
                  <a:pt x="0" y="306"/>
                </a:cubicBezTo>
                <a:lnTo>
                  <a:pt x="0" y="4491"/>
                </a:lnTo>
                <a:cubicBezTo>
                  <a:pt x="0" y="4660"/>
                  <a:pt x="138" y="4799"/>
                  <a:pt x="307" y="4799"/>
                </a:cubicBezTo>
                <a:lnTo>
                  <a:pt x="3400" y="4799"/>
                </a:lnTo>
                <a:cubicBezTo>
                  <a:pt x="3570" y="4799"/>
                  <a:pt x="3708" y="4660"/>
                  <a:pt x="3708" y="4491"/>
                </a:cubicBezTo>
                <a:lnTo>
                  <a:pt x="3708" y="306"/>
                </a:lnTo>
                <a:cubicBezTo>
                  <a:pt x="3708" y="137"/>
                  <a:pt x="3570" y="0"/>
                  <a:pt x="3400"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6">
            <a:extLst>
              <a:ext uri="{FF2B5EF4-FFF2-40B4-BE49-F238E27FC236}">
                <a16:creationId xmlns:a16="http://schemas.microsoft.com/office/drawing/2014/main" id="{79267CFB-657A-49E4-A788-E8D034CAF447}"/>
              </a:ext>
            </a:extLst>
          </p:cNvPr>
          <p:cNvSpPr>
            <a:spLocks noChangeAspect="1" noEditPoints="1"/>
          </p:cNvSpPr>
          <p:nvPr/>
        </p:nvSpPr>
        <p:spPr bwMode="auto">
          <a:xfrm>
            <a:off x="7848262" y="3516796"/>
            <a:ext cx="674020" cy="674020"/>
          </a:xfrm>
          <a:custGeom>
            <a:avLst/>
            <a:gdLst>
              <a:gd name="T0" fmla="*/ 3208 w 5760"/>
              <a:gd name="T1" fmla="*/ 3734 h 5760"/>
              <a:gd name="T2" fmla="*/ 3306 w 5760"/>
              <a:gd name="T3" fmla="*/ 3409 h 5760"/>
              <a:gd name="T4" fmla="*/ 3023 w 5760"/>
              <a:gd name="T5" fmla="*/ 3124 h 5760"/>
              <a:gd name="T6" fmla="*/ 2541 w 5760"/>
              <a:gd name="T7" fmla="*/ 2122 h 5760"/>
              <a:gd name="T8" fmla="*/ 2526 w 5760"/>
              <a:gd name="T9" fmla="*/ 2459 h 5760"/>
              <a:gd name="T10" fmla="*/ 2971 w 5760"/>
              <a:gd name="T11" fmla="*/ 1388 h 5760"/>
              <a:gd name="T12" fmla="*/ 3112 w 5760"/>
              <a:gd name="T13" fmla="*/ 1632 h 5760"/>
              <a:gd name="T14" fmla="*/ 3671 w 5760"/>
              <a:gd name="T15" fmla="*/ 1890 h 5760"/>
              <a:gd name="T16" fmla="*/ 3407 w 5760"/>
              <a:gd name="T17" fmla="*/ 2182 h 5760"/>
              <a:gd name="T18" fmla="*/ 3137 w 5760"/>
              <a:gd name="T19" fmla="*/ 2009 h 5760"/>
              <a:gd name="T20" fmla="*/ 3262 w 5760"/>
              <a:gd name="T21" fmla="*/ 2801 h 5760"/>
              <a:gd name="T22" fmla="*/ 3610 w 5760"/>
              <a:gd name="T23" fmla="*/ 3067 h 5760"/>
              <a:gd name="T24" fmla="*/ 3723 w 5760"/>
              <a:gd name="T25" fmla="*/ 3543 h 5760"/>
              <a:gd name="T26" fmla="*/ 3479 w 5760"/>
              <a:gd name="T27" fmla="*/ 4016 h 5760"/>
              <a:gd name="T28" fmla="*/ 3027 w 5760"/>
              <a:gd name="T29" fmla="*/ 4385 h 5760"/>
              <a:gd name="T30" fmla="*/ 2791 w 5760"/>
              <a:gd name="T31" fmla="*/ 4428 h 5760"/>
              <a:gd name="T32" fmla="*/ 2480 w 5760"/>
              <a:gd name="T33" fmla="*/ 4137 h 5760"/>
              <a:gd name="T34" fmla="*/ 2009 w 5760"/>
              <a:gd name="T35" fmla="*/ 3826 h 5760"/>
              <a:gd name="T36" fmla="*/ 2321 w 5760"/>
              <a:gd name="T37" fmla="*/ 3561 h 5760"/>
              <a:gd name="T38" fmla="*/ 2650 w 5760"/>
              <a:gd name="T39" fmla="*/ 3796 h 5760"/>
              <a:gd name="T40" fmla="*/ 2520 w 5760"/>
              <a:gd name="T41" fmla="*/ 2960 h 5760"/>
              <a:gd name="T42" fmla="*/ 2187 w 5760"/>
              <a:gd name="T43" fmla="*/ 2709 h 5760"/>
              <a:gd name="T44" fmla="*/ 2079 w 5760"/>
              <a:gd name="T45" fmla="*/ 2250 h 5760"/>
              <a:gd name="T46" fmla="*/ 2309 w 5760"/>
              <a:gd name="T47" fmla="*/ 1815 h 5760"/>
              <a:gd name="T48" fmla="*/ 2753 w 5760"/>
              <a:gd name="T49" fmla="*/ 1630 h 5760"/>
              <a:gd name="T50" fmla="*/ 2880 w 5760"/>
              <a:gd name="T51" fmla="*/ 166 h 5760"/>
              <a:gd name="T52" fmla="*/ 1751 w 5760"/>
              <a:gd name="T53" fmla="*/ 412 h 5760"/>
              <a:gd name="T54" fmla="*/ 852 w 5760"/>
              <a:gd name="T55" fmla="*/ 1079 h 5760"/>
              <a:gd name="T56" fmla="*/ 293 w 5760"/>
              <a:gd name="T57" fmla="*/ 2054 h 5760"/>
              <a:gd name="T58" fmla="*/ 187 w 5760"/>
              <a:gd name="T59" fmla="*/ 3220 h 5760"/>
              <a:gd name="T60" fmla="*/ 564 w 5760"/>
              <a:gd name="T61" fmla="*/ 4296 h 5760"/>
              <a:gd name="T62" fmla="*/ 1330 w 5760"/>
              <a:gd name="T63" fmla="*/ 5107 h 5760"/>
              <a:gd name="T64" fmla="*/ 2374 w 5760"/>
              <a:gd name="T65" fmla="*/ 5547 h 5760"/>
              <a:gd name="T66" fmla="*/ 3549 w 5760"/>
              <a:gd name="T67" fmla="*/ 5512 h 5760"/>
              <a:gd name="T68" fmla="*/ 4559 w 5760"/>
              <a:gd name="T69" fmla="*/ 5011 h 5760"/>
              <a:gd name="T70" fmla="*/ 5277 w 5760"/>
              <a:gd name="T71" fmla="*/ 4156 h 5760"/>
              <a:gd name="T72" fmla="*/ 5589 w 5760"/>
              <a:gd name="T73" fmla="*/ 3051 h 5760"/>
              <a:gd name="T74" fmla="*/ 5411 w 5760"/>
              <a:gd name="T75" fmla="*/ 1899 h 5760"/>
              <a:gd name="T76" fmla="*/ 4798 w 5760"/>
              <a:gd name="T77" fmla="*/ 962 h 5760"/>
              <a:gd name="T78" fmla="*/ 3861 w 5760"/>
              <a:gd name="T79" fmla="*/ 349 h 5760"/>
              <a:gd name="T80" fmla="*/ 2880 w 5760"/>
              <a:gd name="T81" fmla="*/ 0 h 5760"/>
              <a:gd name="T82" fmla="*/ 4039 w 5760"/>
              <a:gd name="T83" fmla="*/ 243 h 5760"/>
              <a:gd name="T84" fmla="*/ 4973 w 5760"/>
              <a:gd name="T85" fmla="*/ 902 h 5760"/>
              <a:gd name="T86" fmla="*/ 5580 w 5760"/>
              <a:gd name="T87" fmla="*/ 1876 h 5760"/>
              <a:gd name="T88" fmla="*/ 5755 w 5760"/>
              <a:gd name="T89" fmla="*/ 3055 h 5760"/>
              <a:gd name="T90" fmla="*/ 5446 w 5760"/>
              <a:gd name="T91" fmla="*/ 4187 h 5760"/>
              <a:gd name="T92" fmla="*/ 4734 w 5760"/>
              <a:gd name="T93" fmla="*/ 5081 h 5760"/>
              <a:gd name="T94" fmla="*/ 3725 w 5760"/>
              <a:gd name="T95" fmla="*/ 5633 h 5760"/>
              <a:gd name="T96" fmla="*/ 2533 w 5760"/>
              <a:gd name="T97" fmla="*/ 5739 h 5760"/>
              <a:gd name="T98" fmla="*/ 1428 w 5760"/>
              <a:gd name="T99" fmla="*/ 5366 h 5760"/>
              <a:gd name="T100" fmla="*/ 576 w 5760"/>
              <a:gd name="T101" fmla="*/ 4606 h 5760"/>
              <a:gd name="T102" fmla="*/ 82 w 5760"/>
              <a:gd name="T103" fmla="*/ 3562 h 5760"/>
              <a:gd name="T104" fmla="*/ 47 w 5760"/>
              <a:gd name="T105" fmla="*/ 2363 h 5760"/>
              <a:gd name="T106" fmla="*/ 482 w 5760"/>
              <a:gd name="T107" fmla="*/ 1288 h 5760"/>
              <a:gd name="T108" fmla="*/ 1288 w 5760"/>
              <a:gd name="T109" fmla="*/ 482 h 5760"/>
              <a:gd name="T110" fmla="*/ 2363 w 5760"/>
              <a:gd name="T111" fmla="*/ 4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760" h="5760">
                <a:moveTo>
                  <a:pt x="3023" y="3124"/>
                </a:moveTo>
                <a:lnTo>
                  <a:pt x="3025" y="3819"/>
                </a:lnTo>
                <a:lnTo>
                  <a:pt x="3065" y="3810"/>
                </a:lnTo>
                <a:lnTo>
                  <a:pt x="3103" y="3798"/>
                </a:lnTo>
                <a:lnTo>
                  <a:pt x="3140" y="3781"/>
                </a:lnTo>
                <a:lnTo>
                  <a:pt x="3177" y="3760"/>
                </a:lnTo>
                <a:lnTo>
                  <a:pt x="3208" y="3734"/>
                </a:lnTo>
                <a:lnTo>
                  <a:pt x="3238" y="3702"/>
                </a:lnTo>
                <a:lnTo>
                  <a:pt x="3262" y="3665"/>
                </a:lnTo>
                <a:lnTo>
                  <a:pt x="3283" y="3624"/>
                </a:lnTo>
                <a:lnTo>
                  <a:pt x="3299" y="3576"/>
                </a:lnTo>
                <a:lnTo>
                  <a:pt x="3308" y="3522"/>
                </a:lnTo>
                <a:lnTo>
                  <a:pt x="3311" y="3463"/>
                </a:lnTo>
                <a:lnTo>
                  <a:pt x="3306" y="3409"/>
                </a:lnTo>
                <a:lnTo>
                  <a:pt x="3294" y="3357"/>
                </a:lnTo>
                <a:lnTo>
                  <a:pt x="3271" y="3309"/>
                </a:lnTo>
                <a:lnTo>
                  <a:pt x="3240" y="3266"/>
                </a:lnTo>
                <a:lnTo>
                  <a:pt x="3199" y="3226"/>
                </a:lnTo>
                <a:lnTo>
                  <a:pt x="3149" y="3187"/>
                </a:lnTo>
                <a:lnTo>
                  <a:pt x="3091" y="3154"/>
                </a:lnTo>
                <a:lnTo>
                  <a:pt x="3023" y="3124"/>
                </a:lnTo>
                <a:close/>
                <a:moveTo>
                  <a:pt x="2754" y="1988"/>
                </a:moveTo>
                <a:lnTo>
                  <a:pt x="2712" y="1999"/>
                </a:lnTo>
                <a:lnTo>
                  <a:pt x="2672" y="2014"/>
                </a:lnTo>
                <a:lnTo>
                  <a:pt x="2636" y="2033"/>
                </a:lnTo>
                <a:lnTo>
                  <a:pt x="2599" y="2060"/>
                </a:lnTo>
                <a:lnTo>
                  <a:pt x="2568" y="2089"/>
                </a:lnTo>
                <a:lnTo>
                  <a:pt x="2541" y="2122"/>
                </a:lnTo>
                <a:lnTo>
                  <a:pt x="2519" y="2163"/>
                </a:lnTo>
                <a:lnTo>
                  <a:pt x="2503" y="2206"/>
                </a:lnTo>
                <a:lnTo>
                  <a:pt x="2493" y="2255"/>
                </a:lnTo>
                <a:lnTo>
                  <a:pt x="2489" y="2309"/>
                </a:lnTo>
                <a:lnTo>
                  <a:pt x="2493" y="2363"/>
                </a:lnTo>
                <a:lnTo>
                  <a:pt x="2505" y="2414"/>
                </a:lnTo>
                <a:lnTo>
                  <a:pt x="2526" y="2459"/>
                </a:lnTo>
                <a:lnTo>
                  <a:pt x="2554" y="2501"/>
                </a:lnTo>
                <a:lnTo>
                  <a:pt x="2592" y="2538"/>
                </a:lnTo>
                <a:lnTo>
                  <a:pt x="2637" y="2571"/>
                </a:lnTo>
                <a:lnTo>
                  <a:pt x="2693" y="2601"/>
                </a:lnTo>
                <a:lnTo>
                  <a:pt x="2756" y="2627"/>
                </a:lnTo>
                <a:lnTo>
                  <a:pt x="2754" y="1988"/>
                </a:lnTo>
                <a:close/>
                <a:moveTo>
                  <a:pt x="2971" y="1388"/>
                </a:moveTo>
                <a:lnTo>
                  <a:pt x="2971" y="1388"/>
                </a:lnTo>
                <a:lnTo>
                  <a:pt x="2988" y="1391"/>
                </a:lnTo>
                <a:lnTo>
                  <a:pt x="3002" y="1402"/>
                </a:lnTo>
                <a:lnTo>
                  <a:pt x="3013" y="1416"/>
                </a:lnTo>
                <a:lnTo>
                  <a:pt x="3016" y="1435"/>
                </a:lnTo>
                <a:lnTo>
                  <a:pt x="3018" y="1623"/>
                </a:lnTo>
                <a:lnTo>
                  <a:pt x="3112" y="1632"/>
                </a:lnTo>
                <a:lnTo>
                  <a:pt x="3205" y="1649"/>
                </a:lnTo>
                <a:lnTo>
                  <a:pt x="3294" y="1672"/>
                </a:lnTo>
                <a:lnTo>
                  <a:pt x="3381" y="1704"/>
                </a:lnTo>
                <a:lnTo>
                  <a:pt x="3463" y="1742"/>
                </a:lnTo>
                <a:lnTo>
                  <a:pt x="3540" y="1786"/>
                </a:lnTo>
                <a:lnTo>
                  <a:pt x="3610" y="1834"/>
                </a:lnTo>
                <a:lnTo>
                  <a:pt x="3671" y="1890"/>
                </a:lnTo>
                <a:lnTo>
                  <a:pt x="3681" y="1904"/>
                </a:lnTo>
                <a:lnTo>
                  <a:pt x="3685" y="1923"/>
                </a:lnTo>
                <a:lnTo>
                  <a:pt x="3681" y="1941"/>
                </a:lnTo>
                <a:lnTo>
                  <a:pt x="3671" y="1957"/>
                </a:lnTo>
                <a:lnTo>
                  <a:pt x="3440" y="2170"/>
                </a:lnTo>
                <a:lnTo>
                  <a:pt x="3425" y="2180"/>
                </a:lnTo>
                <a:lnTo>
                  <a:pt x="3407" y="2182"/>
                </a:lnTo>
                <a:lnTo>
                  <a:pt x="3388" y="2177"/>
                </a:lnTo>
                <a:lnTo>
                  <a:pt x="3374" y="2166"/>
                </a:lnTo>
                <a:lnTo>
                  <a:pt x="3336" y="2124"/>
                </a:lnTo>
                <a:lnTo>
                  <a:pt x="3294" y="2088"/>
                </a:lnTo>
                <a:lnTo>
                  <a:pt x="3245" y="2056"/>
                </a:lnTo>
                <a:lnTo>
                  <a:pt x="3192" y="2030"/>
                </a:lnTo>
                <a:lnTo>
                  <a:pt x="3137" y="2009"/>
                </a:lnTo>
                <a:lnTo>
                  <a:pt x="3079" y="1993"/>
                </a:lnTo>
                <a:lnTo>
                  <a:pt x="3018" y="1985"/>
                </a:lnTo>
                <a:lnTo>
                  <a:pt x="3021" y="2707"/>
                </a:lnTo>
                <a:lnTo>
                  <a:pt x="3082" y="2728"/>
                </a:lnTo>
                <a:lnTo>
                  <a:pt x="3144" y="2751"/>
                </a:lnTo>
                <a:lnTo>
                  <a:pt x="3203" y="2775"/>
                </a:lnTo>
                <a:lnTo>
                  <a:pt x="3262" y="2801"/>
                </a:lnTo>
                <a:lnTo>
                  <a:pt x="3320" y="2831"/>
                </a:lnTo>
                <a:lnTo>
                  <a:pt x="3376" y="2861"/>
                </a:lnTo>
                <a:lnTo>
                  <a:pt x="3430" y="2896"/>
                </a:lnTo>
                <a:lnTo>
                  <a:pt x="3480" y="2932"/>
                </a:lnTo>
                <a:lnTo>
                  <a:pt x="3528" y="2973"/>
                </a:lnTo>
                <a:lnTo>
                  <a:pt x="3569" y="3018"/>
                </a:lnTo>
                <a:lnTo>
                  <a:pt x="3610" y="3067"/>
                </a:lnTo>
                <a:lnTo>
                  <a:pt x="3643" y="3119"/>
                </a:lnTo>
                <a:lnTo>
                  <a:pt x="3672" y="3177"/>
                </a:lnTo>
                <a:lnTo>
                  <a:pt x="3695" y="3240"/>
                </a:lnTo>
                <a:lnTo>
                  <a:pt x="3713" y="3306"/>
                </a:lnTo>
                <a:lnTo>
                  <a:pt x="3725" y="3379"/>
                </a:lnTo>
                <a:lnTo>
                  <a:pt x="3728" y="3459"/>
                </a:lnTo>
                <a:lnTo>
                  <a:pt x="3723" y="3543"/>
                </a:lnTo>
                <a:lnTo>
                  <a:pt x="3711" y="3625"/>
                </a:lnTo>
                <a:lnTo>
                  <a:pt x="3690" y="3702"/>
                </a:lnTo>
                <a:lnTo>
                  <a:pt x="3662" y="3775"/>
                </a:lnTo>
                <a:lnTo>
                  <a:pt x="3627" y="3843"/>
                </a:lnTo>
                <a:lnTo>
                  <a:pt x="3583" y="3906"/>
                </a:lnTo>
                <a:lnTo>
                  <a:pt x="3535" y="3964"/>
                </a:lnTo>
                <a:lnTo>
                  <a:pt x="3479" y="4016"/>
                </a:lnTo>
                <a:lnTo>
                  <a:pt x="3416" y="4062"/>
                </a:lnTo>
                <a:lnTo>
                  <a:pt x="3348" y="4100"/>
                </a:lnTo>
                <a:lnTo>
                  <a:pt x="3274" y="4133"/>
                </a:lnTo>
                <a:lnTo>
                  <a:pt x="3196" y="4158"/>
                </a:lnTo>
                <a:lnTo>
                  <a:pt x="3114" y="4175"/>
                </a:lnTo>
                <a:lnTo>
                  <a:pt x="3027" y="4186"/>
                </a:lnTo>
                <a:lnTo>
                  <a:pt x="3027" y="4385"/>
                </a:lnTo>
                <a:lnTo>
                  <a:pt x="3023" y="4404"/>
                </a:lnTo>
                <a:lnTo>
                  <a:pt x="3014" y="4418"/>
                </a:lnTo>
                <a:lnTo>
                  <a:pt x="2999" y="4428"/>
                </a:lnTo>
                <a:lnTo>
                  <a:pt x="2981" y="4432"/>
                </a:lnTo>
                <a:lnTo>
                  <a:pt x="2808" y="4432"/>
                </a:lnTo>
                <a:lnTo>
                  <a:pt x="2808" y="4432"/>
                </a:lnTo>
                <a:lnTo>
                  <a:pt x="2791" y="4428"/>
                </a:lnTo>
                <a:lnTo>
                  <a:pt x="2777" y="4419"/>
                </a:lnTo>
                <a:lnTo>
                  <a:pt x="2767" y="4404"/>
                </a:lnTo>
                <a:lnTo>
                  <a:pt x="2763" y="4386"/>
                </a:lnTo>
                <a:lnTo>
                  <a:pt x="2761" y="4187"/>
                </a:lnTo>
                <a:lnTo>
                  <a:pt x="2665" y="4177"/>
                </a:lnTo>
                <a:lnTo>
                  <a:pt x="2571" y="4161"/>
                </a:lnTo>
                <a:lnTo>
                  <a:pt x="2480" y="4137"/>
                </a:lnTo>
                <a:lnTo>
                  <a:pt x="2393" y="4104"/>
                </a:lnTo>
                <a:lnTo>
                  <a:pt x="2309" y="4065"/>
                </a:lnTo>
                <a:lnTo>
                  <a:pt x="2229" y="4020"/>
                </a:lnTo>
                <a:lnTo>
                  <a:pt x="2154" y="3967"/>
                </a:lnTo>
                <a:lnTo>
                  <a:pt x="2084" y="3906"/>
                </a:lnTo>
                <a:lnTo>
                  <a:pt x="2018" y="3842"/>
                </a:lnTo>
                <a:lnTo>
                  <a:pt x="2009" y="3826"/>
                </a:lnTo>
                <a:lnTo>
                  <a:pt x="2006" y="3807"/>
                </a:lnTo>
                <a:lnTo>
                  <a:pt x="2011" y="3789"/>
                </a:lnTo>
                <a:lnTo>
                  <a:pt x="2021" y="3775"/>
                </a:lnTo>
                <a:lnTo>
                  <a:pt x="2267" y="3564"/>
                </a:lnTo>
                <a:lnTo>
                  <a:pt x="2285" y="3555"/>
                </a:lnTo>
                <a:lnTo>
                  <a:pt x="2304" y="3554"/>
                </a:lnTo>
                <a:lnTo>
                  <a:pt x="2321" y="3561"/>
                </a:lnTo>
                <a:lnTo>
                  <a:pt x="2335" y="3573"/>
                </a:lnTo>
                <a:lnTo>
                  <a:pt x="2377" y="3624"/>
                </a:lnTo>
                <a:lnTo>
                  <a:pt x="2426" y="3671"/>
                </a:lnTo>
                <a:lnTo>
                  <a:pt x="2479" y="3711"/>
                </a:lnTo>
                <a:lnTo>
                  <a:pt x="2534" y="3744"/>
                </a:lnTo>
                <a:lnTo>
                  <a:pt x="2592" y="3774"/>
                </a:lnTo>
                <a:lnTo>
                  <a:pt x="2650" y="3796"/>
                </a:lnTo>
                <a:lnTo>
                  <a:pt x="2707" y="3812"/>
                </a:lnTo>
                <a:lnTo>
                  <a:pt x="2761" y="3823"/>
                </a:lnTo>
                <a:lnTo>
                  <a:pt x="2758" y="3046"/>
                </a:lnTo>
                <a:lnTo>
                  <a:pt x="2697" y="3028"/>
                </a:lnTo>
                <a:lnTo>
                  <a:pt x="2637" y="3007"/>
                </a:lnTo>
                <a:lnTo>
                  <a:pt x="2578" y="2985"/>
                </a:lnTo>
                <a:lnTo>
                  <a:pt x="2520" y="2960"/>
                </a:lnTo>
                <a:lnTo>
                  <a:pt x="2465" y="2934"/>
                </a:lnTo>
                <a:lnTo>
                  <a:pt x="2410" y="2904"/>
                </a:lnTo>
                <a:lnTo>
                  <a:pt x="2360" y="2873"/>
                </a:lnTo>
                <a:lnTo>
                  <a:pt x="2311" y="2836"/>
                </a:lnTo>
                <a:lnTo>
                  <a:pt x="2266" y="2798"/>
                </a:lnTo>
                <a:lnTo>
                  <a:pt x="2225" y="2754"/>
                </a:lnTo>
                <a:lnTo>
                  <a:pt x="2187" y="2709"/>
                </a:lnTo>
                <a:lnTo>
                  <a:pt x="2156" y="2658"/>
                </a:lnTo>
                <a:lnTo>
                  <a:pt x="2128" y="2602"/>
                </a:lnTo>
                <a:lnTo>
                  <a:pt x="2105" y="2541"/>
                </a:lnTo>
                <a:lnTo>
                  <a:pt x="2089" y="2477"/>
                </a:lnTo>
                <a:lnTo>
                  <a:pt x="2079" y="2407"/>
                </a:lnTo>
                <a:lnTo>
                  <a:pt x="2075" y="2330"/>
                </a:lnTo>
                <a:lnTo>
                  <a:pt x="2079" y="2250"/>
                </a:lnTo>
                <a:lnTo>
                  <a:pt x="2091" y="2173"/>
                </a:lnTo>
                <a:lnTo>
                  <a:pt x="2112" y="2102"/>
                </a:lnTo>
                <a:lnTo>
                  <a:pt x="2138" y="2035"/>
                </a:lnTo>
                <a:lnTo>
                  <a:pt x="2173" y="1972"/>
                </a:lnTo>
                <a:lnTo>
                  <a:pt x="2213" y="1915"/>
                </a:lnTo>
                <a:lnTo>
                  <a:pt x="2259" y="1862"/>
                </a:lnTo>
                <a:lnTo>
                  <a:pt x="2309" y="1815"/>
                </a:lnTo>
                <a:lnTo>
                  <a:pt x="2365" y="1773"/>
                </a:lnTo>
                <a:lnTo>
                  <a:pt x="2423" y="1735"/>
                </a:lnTo>
                <a:lnTo>
                  <a:pt x="2486" y="1704"/>
                </a:lnTo>
                <a:lnTo>
                  <a:pt x="2550" y="1677"/>
                </a:lnTo>
                <a:lnTo>
                  <a:pt x="2616" y="1656"/>
                </a:lnTo>
                <a:lnTo>
                  <a:pt x="2685" y="1641"/>
                </a:lnTo>
                <a:lnTo>
                  <a:pt x="2753" y="1630"/>
                </a:lnTo>
                <a:lnTo>
                  <a:pt x="2753" y="1435"/>
                </a:lnTo>
                <a:lnTo>
                  <a:pt x="2756" y="1417"/>
                </a:lnTo>
                <a:lnTo>
                  <a:pt x="2765" y="1402"/>
                </a:lnTo>
                <a:lnTo>
                  <a:pt x="2781" y="1393"/>
                </a:lnTo>
                <a:lnTo>
                  <a:pt x="2798" y="1389"/>
                </a:lnTo>
                <a:lnTo>
                  <a:pt x="2971" y="1388"/>
                </a:lnTo>
                <a:close/>
                <a:moveTo>
                  <a:pt x="2880" y="166"/>
                </a:moveTo>
                <a:lnTo>
                  <a:pt x="2709" y="171"/>
                </a:lnTo>
                <a:lnTo>
                  <a:pt x="2540" y="187"/>
                </a:lnTo>
                <a:lnTo>
                  <a:pt x="2374" y="213"/>
                </a:lnTo>
                <a:lnTo>
                  <a:pt x="2213" y="248"/>
                </a:lnTo>
                <a:lnTo>
                  <a:pt x="2054" y="293"/>
                </a:lnTo>
                <a:lnTo>
                  <a:pt x="1899" y="349"/>
                </a:lnTo>
                <a:lnTo>
                  <a:pt x="1751" y="412"/>
                </a:lnTo>
                <a:lnTo>
                  <a:pt x="1604" y="483"/>
                </a:lnTo>
                <a:lnTo>
                  <a:pt x="1464" y="564"/>
                </a:lnTo>
                <a:lnTo>
                  <a:pt x="1330" y="653"/>
                </a:lnTo>
                <a:lnTo>
                  <a:pt x="1201" y="749"/>
                </a:lnTo>
                <a:lnTo>
                  <a:pt x="1079" y="852"/>
                </a:lnTo>
                <a:lnTo>
                  <a:pt x="962" y="962"/>
                </a:lnTo>
                <a:lnTo>
                  <a:pt x="852" y="1079"/>
                </a:lnTo>
                <a:lnTo>
                  <a:pt x="749" y="1201"/>
                </a:lnTo>
                <a:lnTo>
                  <a:pt x="653" y="1330"/>
                </a:lnTo>
                <a:lnTo>
                  <a:pt x="564" y="1464"/>
                </a:lnTo>
                <a:lnTo>
                  <a:pt x="483" y="1604"/>
                </a:lnTo>
                <a:lnTo>
                  <a:pt x="412" y="1751"/>
                </a:lnTo>
                <a:lnTo>
                  <a:pt x="349" y="1899"/>
                </a:lnTo>
                <a:lnTo>
                  <a:pt x="293" y="2054"/>
                </a:lnTo>
                <a:lnTo>
                  <a:pt x="248" y="2213"/>
                </a:lnTo>
                <a:lnTo>
                  <a:pt x="213" y="2374"/>
                </a:lnTo>
                <a:lnTo>
                  <a:pt x="187" y="2540"/>
                </a:lnTo>
                <a:lnTo>
                  <a:pt x="171" y="2709"/>
                </a:lnTo>
                <a:lnTo>
                  <a:pt x="166" y="2880"/>
                </a:lnTo>
                <a:lnTo>
                  <a:pt x="171" y="3051"/>
                </a:lnTo>
                <a:lnTo>
                  <a:pt x="187" y="3220"/>
                </a:lnTo>
                <a:lnTo>
                  <a:pt x="213" y="3386"/>
                </a:lnTo>
                <a:lnTo>
                  <a:pt x="248" y="3549"/>
                </a:lnTo>
                <a:lnTo>
                  <a:pt x="293" y="3706"/>
                </a:lnTo>
                <a:lnTo>
                  <a:pt x="349" y="3861"/>
                </a:lnTo>
                <a:lnTo>
                  <a:pt x="412" y="4009"/>
                </a:lnTo>
                <a:lnTo>
                  <a:pt x="483" y="4156"/>
                </a:lnTo>
                <a:lnTo>
                  <a:pt x="564" y="4296"/>
                </a:lnTo>
                <a:lnTo>
                  <a:pt x="653" y="4430"/>
                </a:lnTo>
                <a:lnTo>
                  <a:pt x="749" y="4559"/>
                </a:lnTo>
                <a:lnTo>
                  <a:pt x="852" y="4681"/>
                </a:lnTo>
                <a:lnTo>
                  <a:pt x="962" y="4798"/>
                </a:lnTo>
                <a:lnTo>
                  <a:pt x="1079" y="4908"/>
                </a:lnTo>
                <a:lnTo>
                  <a:pt x="1201" y="5011"/>
                </a:lnTo>
                <a:lnTo>
                  <a:pt x="1330" y="5107"/>
                </a:lnTo>
                <a:lnTo>
                  <a:pt x="1464" y="5196"/>
                </a:lnTo>
                <a:lnTo>
                  <a:pt x="1604" y="5277"/>
                </a:lnTo>
                <a:lnTo>
                  <a:pt x="1751" y="5348"/>
                </a:lnTo>
                <a:lnTo>
                  <a:pt x="1899" y="5411"/>
                </a:lnTo>
                <a:lnTo>
                  <a:pt x="2054" y="5467"/>
                </a:lnTo>
                <a:lnTo>
                  <a:pt x="2213" y="5512"/>
                </a:lnTo>
                <a:lnTo>
                  <a:pt x="2374" y="5547"/>
                </a:lnTo>
                <a:lnTo>
                  <a:pt x="2540" y="5573"/>
                </a:lnTo>
                <a:lnTo>
                  <a:pt x="2709" y="5589"/>
                </a:lnTo>
                <a:lnTo>
                  <a:pt x="2880" y="5594"/>
                </a:lnTo>
                <a:lnTo>
                  <a:pt x="3051" y="5589"/>
                </a:lnTo>
                <a:lnTo>
                  <a:pt x="3220" y="5573"/>
                </a:lnTo>
                <a:lnTo>
                  <a:pt x="3386" y="5547"/>
                </a:lnTo>
                <a:lnTo>
                  <a:pt x="3549" y="5512"/>
                </a:lnTo>
                <a:lnTo>
                  <a:pt x="3706" y="5467"/>
                </a:lnTo>
                <a:lnTo>
                  <a:pt x="3861" y="5411"/>
                </a:lnTo>
                <a:lnTo>
                  <a:pt x="4009" y="5348"/>
                </a:lnTo>
                <a:lnTo>
                  <a:pt x="4156" y="5277"/>
                </a:lnTo>
                <a:lnTo>
                  <a:pt x="4296" y="5196"/>
                </a:lnTo>
                <a:lnTo>
                  <a:pt x="4430" y="5107"/>
                </a:lnTo>
                <a:lnTo>
                  <a:pt x="4559" y="5011"/>
                </a:lnTo>
                <a:lnTo>
                  <a:pt x="4681" y="4908"/>
                </a:lnTo>
                <a:lnTo>
                  <a:pt x="4798" y="4798"/>
                </a:lnTo>
                <a:lnTo>
                  <a:pt x="4908" y="4681"/>
                </a:lnTo>
                <a:lnTo>
                  <a:pt x="5011" y="4559"/>
                </a:lnTo>
                <a:lnTo>
                  <a:pt x="5107" y="4430"/>
                </a:lnTo>
                <a:lnTo>
                  <a:pt x="5196" y="4296"/>
                </a:lnTo>
                <a:lnTo>
                  <a:pt x="5277" y="4156"/>
                </a:lnTo>
                <a:lnTo>
                  <a:pt x="5348" y="4009"/>
                </a:lnTo>
                <a:lnTo>
                  <a:pt x="5411" y="3861"/>
                </a:lnTo>
                <a:lnTo>
                  <a:pt x="5467" y="3706"/>
                </a:lnTo>
                <a:lnTo>
                  <a:pt x="5512" y="3549"/>
                </a:lnTo>
                <a:lnTo>
                  <a:pt x="5547" y="3386"/>
                </a:lnTo>
                <a:lnTo>
                  <a:pt x="5573" y="3220"/>
                </a:lnTo>
                <a:lnTo>
                  <a:pt x="5589" y="3051"/>
                </a:lnTo>
                <a:lnTo>
                  <a:pt x="5594" y="2880"/>
                </a:lnTo>
                <a:lnTo>
                  <a:pt x="5589" y="2709"/>
                </a:lnTo>
                <a:lnTo>
                  <a:pt x="5573" y="2540"/>
                </a:lnTo>
                <a:lnTo>
                  <a:pt x="5547" y="2374"/>
                </a:lnTo>
                <a:lnTo>
                  <a:pt x="5512" y="2213"/>
                </a:lnTo>
                <a:lnTo>
                  <a:pt x="5467" y="2054"/>
                </a:lnTo>
                <a:lnTo>
                  <a:pt x="5411" y="1899"/>
                </a:lnTo>
                <a:lnTo>
                  <a:pt x="5348" y="1751"/>
                </a:lnTo>
                <a:lnTo>
                  <a:pt x="5277" y="1604"/>
                </a:lnTo>
                <a:lnTo>
                  <a:pt x="5196" y="1464"/>
                </a:lnTo>
                <a:lnTo>
                  <a:pt x="5107" y="1330"/>
                </a:lnTo>
                <a:lnTo>
                  <a:pt x="5011" y="1201"/>
                </a:lnTo>
                <a:lnTo>
                  <a:pt x="4908" y="1079"/>
                </a:lnTo>
                <a:lnTo>
                  <a:pt x="4798" y="962"/>
                </a:lnTo>
                <a:lnTo>
                  <a:pt x="4681" y="852"/>
                </a:lnTo>
                <a:lnTo>
                  <a:pt x="4559" y="749"/>
                </a:lnTo>
                <a:lnTo>
                  <a:pt x="4430" y="653"/>
                </a:lnTo>
                <a:lnTo>
                  <a:pt x="4296" y="564"/>
                </a:lnTo>
                <a:lnTo>
                  <a:pt x="4156" y="483"/>
                </a:lnTo>
                <a:lnTo>
                  <a:pt x="4009" y="412"/>
                </a:lnTo>
                <a:lnTo>
                  <a:pt x="3861" y="349"/>
                </a:lnTo>
                <a:lnTo>
                  <a:pt x="3706" y="293"/>
                </a:lnTo>
                <a:lnTo>
                  <a:pt x="3549" y="248"/>
                </a:lnTo>
                <a:lnTo>
                  <a:pt x="3386" y="213"/>
                </a:lnTo>
                <a:lnTo>
                  <a:pt x="3220" y="187"/>
                </a:lnTo>
                <a:lnTo>
                  <a:pt x="3051" y="171"/>
                </a:lnTo>
                <a:lnTo>
                  <a:pt x="2880" y="166"/>
                </a:lnTo>
                <a:close/>
                <a:moveTo>
                  <a:pt x="2880" y="0"/>
                </a:moveTo>
                <a:lnTo>
                  <a:pt x="3055" y="5"/>
                </a:lnTo>
                <a:lnTo>
                  <a:pt x="3227" y="21"/>
                </a:lnTo>
                <a:lnTo>
                  <a:pt x="3397" y="47"/>
                </a:lnTo>
                <a:lnTo>
                  <a:pt x="3562" y="82"/>
                </a:lnTo>
                <a:lnTo>
                  <a:pt x="3725" y="127"/>
                </a:lnTo>
                <a:lnTo>
                  <a:pt x="3884" y="180"/>
                </a:lnTo>
                <a:lnTo>
                  <a:pt x="4039" y="243"/>
                </a:lnTo>
                <a:lnTo>
                  <a:pt x="4187" y="314"/>
                </a:lnTo>
                <a:lnTo>
                  <a:pt x="4332" y="394"/>
                </a:lnTo>
                <a:lnTo>
                  <a:pt x="4472" y="482"/>
                </a:lnTo>
                <a:lnTo>
                  <a:pt x="4606" y="576"/>
                </a:lnTo>
                <a:lnTo>
                  <a:pt x="4734" y="679"/>
                </a:lnTo>
                <a:lnTo>
                  <a:pt x="4858" y="787"/>
                </a:lnTo>
                <a:lnTo>
                  <a:pt x="4973" y="902"/>
                </a:lnTo>
                <a:lnTo>
                  <a:pt x="5081" y="1026"/>
                </a:lnTo>
                <a:lnTo>
                  <a:pt x="5184" y="1154"/>
                </a:lnTo>
                <a:lnTo>
                  <a:pt x="5278" y="1288"/>
                </a:lnTo>
                <a:lnTo>
                  <a:pt x="5366" y="1428"/>
                </a:lnTo>
                <a:lnTo>
                  <a:pt x="5446" y="1573"/>
                </a:lnTo>
                <a:lnTo>
                  <a:pt x="5517" y="1723"/>
                </a:lnTo>
                <a:lnTo>
                  <a:pt x="5580" y="1876"/>
                </a:lnTo>
                <a:lnTo>
                  <a:pt x="5633" y="2035"/>
                </a:lnTo>
                <a:lnTo>
                  <a:pt x="5678" y="2198"/>
                </a:lnTo>
                <a:lnTo>
                  <a:pt x="5713" y="2363"/>
                </a:lnTo>
                <a:lnTo>
                  <a:pt x="5739" y="2533"/>
                </a:lnTo>
                <a:lnTo>
                  <a:pt x="5755" y="2705"/>
                </a:lnTo>
                <a:lnTo>
                  <a:pt x="5760" y="2880"/>
                </a:lnTo>
                <a:lnTo>
                  <a:pt x="5755" y="3055"/>
                </a:lnTo>
                <a:lnTo>
                  <a:pt x="5739" y="3227"/>
                </a:lnTo>
                <a:lnTo>
                  <a:pt x="5713" y="3397"/>
                </a:lnTo>
                <a:lnTo>
                  <a:pt x="5678" y="3562"/>
                </a:lnTo>
                <a:lnTo>
                  <a:pt x="5633" y="3725"/>
                </a:lnTo>
                <a:lnTo>
                  <a:pt x="5580" y="3884"/>
                </a:lnTo>
                <a:lnTo>
                  <a:pt x="5517" y="4039"/>
                </a:lnTo>
                <a:lnTo>
                  <a:pt x="5446" y="4187"/>
                </a:lnTo>
                <a:lnTo>
                  <a:pt x="5366" y="4332"/>
                </a:lnTo>
                <a:lnTo>
                  <a:pt x="5278" y="4472"/>
                </a:lnTo>
                <a:lnTo>
                  <a:pt x="5184" y="4606"/>
                </a:lnTo>
                <a:lnTo>
                  <a:pt x="5081" y="4734"/>
                </a:lnTo>
                <a:lnTo>
                  <a:pt x="4973" y="4858"/>
                </a:lnTo>
                <a:lnTo>
                  <a:pt x="4858" y="4973"/>
                </a:lnTo>
                <a:lnTo>
                  <a:pt x="4734" y="5081"/>
                </a:lnTo>
                <a:lnTo>
                  <a:pt x="4606" y="5184"/>
                </a:lnTo>
                <a:lnTo>
                  <a:pt x="4472" y="5278"/>
                </a:lnTo>
                <a:lnTo>
                  <a:pt x="4332" y="5366"/>
                </a:lnTo>
                <a:lnTo>
                  <a:pt x="4187" y="5446"/>
                </a:lnTo>
                <a:lnTo>
                  <a:pt x="4039" y="5517"/>
                </a:lnTo>
                <a:lnTo>
                  <a:pt x="3884" y="5580"/>
                </a:lnTo>
                <a:lnTo>
                  <a:pt x="3725" y="5633"/>
                </a:lnTo>
                <a:lnTo>
                  <a:pt x="3562" y="5678"/>
                </a:lnTo>
                <a:lnTo>
                  <a:pt x="3397" y="5713"/>
                </a:lnTo>
                <a:lnTo>
                  <a:pt x="3227" y="5739"/>
                </a:lnTo>
                <a:lnTo>
                  <a:pt x="3055" y="5755"/>
                </a:lnTo>
                <a:lnTo>
                  <a:pt x="2880" y="5760"/>
                </a:lnTo>
                <a:lnTo>
                  <a:pt x="2705" y="5755"/>
                </a:lnTo>
                <a:lnTo>
                  <a:pt x="2533" y="5739"/>
                </a:lnTo>
                <a:lnTo>
                  <a:pt x="2363" y="5713"/>
                </a:lnTo>
                <a:lnTo>
                  <a:pt x="2198" y="5678"/>
                </a:lnTo>
                <a:lnTo>
                  <a:pt x="2035" y="5633"/>
                </a:lnTo>
                <a:lnTo>
                  <a:pt x="1876" y="5580"/>
                </a:lnTo>
                <a:lnTo>
                  <a:pt x="1723" y="5517"/>
                </a:lnTo>
                <a:lnTo>
                  <a:pt x="1573" y="5446"/>
                </a:lnTo>
                <a:lnTo>
                  <a:pt x="1428" y="5366"/>
                </a:lnTo>
                <a:lnTo>
                  <a:pt x="1288" y="5278"/>
                </a:lnTo>
                <a:lnTo>
                  <a:pt x="1154" y="5184"/>
                </a:lnTo>
                <a:lnTo>
                  <a:pt x="1026" y="5081"/>
                </a:lnTo>
                <a:lnTo>
                  <a:pt x="902" y="4973"/>
                </a:lnTo>
                <a:lnTo>
                  <a:pt x="787" y="4858"/>
                </a:lnTo>
                <a:lnTo>
                  <a:pt x="679" y="4734"/>
                </a:lnTo>
                <a:lnTo>
                  <a:pt x="576" y="4606"/>
                </a:lnTo>
                <a:lnTo>
                  <a:pt x="482" y="4472"/>
                </a:lnTo>
                <a:lnTo>
                  <a:pt x="394" y="4332"/>
                </a:lnTo>
                <a:lnTo>
                  <a:pt x="314" y="4187"/>
                </a:lnTo>
                <a:lnTo>
                  <a:pt x="243" y="4039"/>
                </a:lnTo>
                <a:lnTo>
                  <a:pt x="180" y="3884"/>
                </a:lnTo>
                <a:lnTo>
                  <a:pt x="127" y="3725"/>
                </a:lnTo>
                <a:lnTo>
                  <a:pt x="82" y="3562"/>
                </a:lnTo>
                <a:lnTo>
                  <a:pt x="47" y="3397"/>
                </a:lnTo>
                <a:lnTo>
                  <a:pt x="21" y="3227"/>
                </a:lnTo>
                <a:lnTo>
                  <a:pt x="5" y="3055"/>
                </a:lnTo>
                <a:lnTo>
                  <a:pt x="0" y="2880"/>
                </a:lnTo>
                <a:lnTo>
                  <a:pt x="5" y="2705"/>
                </a:lnTo>
                <a:lnTo>
                  <a:pt x="21" y="2533"/>
                </a:lnTo>
                <a:lnTo>
                  <a:pt x="47" y="2363"/>
                </a:lnTo>
                <a:lnTo>
                  <a:pt x="82" y="2198"/>
                </a:lnTo>
                <a:lnTo>
                  <a:pt x="127" y="2035"/>
                </a:lnTo>
                <a:lnTo>
                  <a:pt x="180" y="1876"/>
                </a:lnTo>
                <a:lnTo>
                  <a:pt x="243" y="1723"/>
                </a:lnTo>
                <a:lnTo>
                  <a:pt x="314" y="1573"/>
                </a:lnTo>
                <a:lnTo>
                  <a:pt x="394" y="1428"/>
                </a:lnTo>
                <a:lnTo>
                  <a:pt x="482" y="1288"/>
                </a:lnTo>
                <a:lnTo>
                  <a:pt x="576" y="1154"/>
                </a:lnTo>
                <a:lnTo>
                  <a:pt x="679" y="1026"/>
                </a:lnTo>
                <a:lnTo>
                  <a:pt x="787" y="902"/>
                </a:lnTo>
                <a:lnTo>
                  <a:pt x="902" y="787"/>
                </a:lnTo>
                <a:lnTo>
                  <a:pt x="1026" y="679"/>
                </a:lnTo>
                <a:lnTo>
                  <a:pt x="1154" y="576"/>
                </a:lnTo>
                <a:lnTo>
                  <a:pt x="1288" y="482"/>
                </a:lnTo>
                <a:lnTo>
                  <a:pt x="1428" y="394"/>
                </a:lnTo>
                <a:lnTo>
                  <a:pt x="1573" y="314"/>
                </a:lnTo>
                <a:lnTo>
                  <a:pt x="1723" y="243"/>
                </a:lnTo>
                <a:lnTo>
                  <a:pt x="1876" y="180"/>
                </a:lnTo>
                <a:lnTo>
                  <a:pt x="2035" y="127"/>
                </a:lnTo>
                <a:lnTo>
                  <a:pt x="2198" y="82"/>
                </a:lnTo>
                <a:lnTo>
                  <a:pt x="2363" y="47"/>
                </a:lnTo>
                <a:lnTo>
                  <a:pt x="2533" y="21"/>
                </a:lnTo>
                <a:lnTo>
                  <a:pt x="2705" y="5"/>
                </a:lnTo>
                <a:lnTo>
                  <a:pt x="2880"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Arrow: Right 206">
            <a:extLst>
              <a:ext uri="{FF2B5EF4-FFF2-40B4-BE49-F238E27FC236}">
                <a16:creationId xmlns:a16="http://schemas.microsoft.com/office/drawing/2014/main" id="{2DAFE585-DBBD-441B-8F59-0365EC164106}"/>
              </a:ext>
            </a:extLst>
          </p:cNvPr>
          <p:cNvSpPr/>
          <p:nvPr/>
        </p:nvSpPr>
        <p:spPr>
          <a:xfrm>
            <a:off x="7447847" y="3847022"/>
            <a:ext cx="275242" cy="26368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8" name="TextBox 207">
            <a:extLst>
              <a:ext uri="{FF2B5EF4-FFF2-40B4-BE49-F238E27FC236}">
                <a16:creationId xmlns:a16="http://schemas.microsoft.com/office/drawing/2014/main" id="{59D24597-0814-4FFE-ACBB-65441DD89F05}"/>
              </a:ext>
            </a:extLst>
          </p:cNvPr>
          <p:cNvSpPr txBox="1"/>
          <p:nvPr/>
        </p:nvSpPr>
        <p:spPr>
          <a:xfrm>
            <a:off x="7491011" y="4162997"/>
            <a:ext cx="1388522" cy="316690"/>
          </a:xfrm>
          <a:prstGeom prst="rect">
            <a:avLst/>
          </a:prstGeom>
          <a:noFill/>
        </p:spPr>
        <p:txBody>
          <a:bodyPr wrap="none" rtlCol="0">
            <a:spAutoFit/>
          </a:bodyPr>
          <a:lstStyle/>
          <a:p>
            <a:pPr algn="ctr">
              <a:lnSpc>
                <a:spcPct val="80000"/>
              </a:lnSpc>
            </a:pPr>
            <a:r>
              <a:rPr lang="ru-RU" sz="900" dirty="0">
                <a:solidFill>
                  <a:schemeClr val="bg1"/>
                </a:solidFill>
                <a:latin typeface="+mj-lt"/>
              </a:rPr>
              <a:t>Повышение прибыли</a:t>
            </a:r>
            <a:br>
              <a:rPr lang="ru-RU" sz="900" dirty="0">
                <a:solidFill>
                  <a:schemeClr val="bg1"/>
                </a:solidFill>
                <a:latin typeface="+mj-lt"/>
              </a:rPr>
            </a:br>
            <a:r>
              <a:rPr lang="ru-RU" sz="900" dirty="0">
                <a:solidFill>
                  <a:schemeClr val="bg1"/>
                </a:solidFill>
                <a:latin typeface="+mj-lt"/>
              </a:rPr>
              <a:t>и уменьшение издержек</a:t>
            </a:r>
          </a:p>
        </p:txBody>
      </p:sp>
      <p:sp>
        <p:nvSpPr>
          <p:cNvPr id="2" name="Title 1">
            <a:extLst>
              <a:ext uri="{FF2B5EF4-FFF2-40B4-BE49-F238E27FC236}">
                <a16:creationId xmlns:a16="http://schemas.microsoft.com/office/drawing/2014/main" id="{DB7206C0-A447-4233-8F86-CD93BD24E82F}"/>
              </a:ext>
            </a:extLst>
          </p:cNvPr>
          <p:cNvSpPr>
            <a:spLocks noGrp="1"/>
          </p:cNvSpPr>
          <p:nvPr>
            <p:ph type="title"/>
          </p:nvPr>
        </p:nvSpPr>
        <p:spPr>
          <a:xfrm>
            <a:off x="379828" y="273844"/>
            <a:ext cx="8384344" cy="457200"/>
          </a:xfrm>
        </p:spPr>
        <p:txBody>
          <a:bodyPr>
            <a:noAutofit/>
          </a:bodyPr>
          <a:lstStyle/>
          <a:p>
            <a:r>
              <a:rPr lang="ru-RU" sz="2200" dirty="0"/>
              <a:t>Идеальный процесс автоматической обработки обращений</a:t>
            </a:r>
          </a:p>
        </p:txBody>
      </p:sp>
      <p:sp>
        <p:nvSpPr>
          <p:cNvPr id="86" name="TextBox 85">
            <a:extLst>
              <a:ext uri="{FF2B5EF4-FFF2-40B4-BE49-F238E27FC236}">
                <a16:creationId xmlns:a16="http://schemas.microsoft.com/office/drawing/2014/main" id="{693E1B18-D751-4DEF-AE07-E0D3B8539B2B}"/>
              </a:ext>
            </a:extLst>
          </p:cNvPr>
          <p:cNvSpPr txBox="1"/>
          <p:nvPr/>
        </p:nvSpPr>
        <p:spPr>
          <a:xfrm>
            <a:off x="1433728" y="1303822"/>
            <a:ext cx="521297" cy="261610"/>
          </a:xfrm>
          <a:prstGeom prst="rect">
            <a:avLst/>
          </a:prstGeom>
          <a:noFill/>
        </p:spPr>
        <p:txBody>
          <a:bodyPr wrap="none" rtlCol="0">
            <a:spAutoFit/>
          </a:bodyPr>
          <a:lstStyle/>
          <a:p>
            <a:pPr algn="ctr"/>
            <a:r>
              <a:rPr lang="ru-RU" sz="1100" dirty="0">
                <a:solidFill>
                  <a:schemeClr val="bg1"/>
                </a:solidFill>
                <a:latin typeface="+mj-lt"/>
              </a:rPr>
              <a:t>Ответ</a:t>
            </a:r>
          </a:p>
        </p:txBody>
      </p:sp>
      <p:sp>
        <p:nvSpPr>
          <p:cNvPr id="88" name="TextBox 87">
            <a:extLst>
              <a:ext uri="{FF2B5EF4-FFF2-40B4-BE49-F238E27FC236}">
                <a16:creationId xmlns:a16="http://schemas.microsoft.com/office/drawing/2014/main" id="{D7498EE1-7C73-4FE5-AFFC-91C1625F7677}"/>
              </a:ext>
            </a:extLst>
          </p:cNvPr>
          <p:cNvSpPr txBox="1"/>
          <p:nvPr/>
        </p:nvSpPr>
        <p:spPr>
          <a:xfrm>
            <a:off x="1433728" y="3809920"/>
            <a:ext cx="521297" cy="261610"/>
          </a:xfrm>
          <a:prstGeom prst="rect">
            <a:avLst/>
          </a:prstGeom>
          <a:noFill/>
        </p:spPr>
        <p:txBody>
          <a:bodyPr wrap="none" rtlCol="0">
            <a:spAutoFit/>
          </a:bodyPr>
          <a:lstStyle/>
          <a:p>
            <a:pPr algn="ctr"/>
            <a:r>
              <a:rPr lang="ru-RU" sz="1100" dirty="0">
                <a:solidFill>
                  <a:schemeClr val="bg1"/>
                </a:solidFill>
                <a:latin typeface="+mj-lt"/>
              </a:rPr>
              <a:t>Ответ</a:t>
            </a:r>
          </a:p>
        </p:txBody>
      </p:sp>
    </p:spTree>
    <p:extLst>
      <p:ext uri="{BB962C8B-B14F-4D97-AF65-F5344CB8AC3E}">
        <p14:creationId xmlns:p14="http://schemas.microsoft.com/office/powerpoint/2010/main" val="9303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402C85E-CCDD-435B-9500-791DDE49DB23}"/>
              </a:ext>
            </a:extLst>
          </p:cNvPr>
          <p:cNvSpPr txBox="1">
            <a:spLocks/>
          </p:cNvSpPr>
          <p:nvPr/>
        </p:nvSpPr>
        <p:spPr>
          <a:xfrm>
            <a:off x="337279" y="523220"/>
            <a:ext cx="8338563" cy="457200"/>
          </a:xfrm>
          <a:prstGeom prst="rect">
            <a:avLst/>
          </a:prstGeom>
        </p:spPr>
        <p:txBody>
          <a:bodyPr/>
          <a:lstStyle>
            <a:lvl1pPr algn="ctr" defTabSz="182876" rtl="0" eaLnBrk="1" latinLnBrk="0" hangingPunct="1">
              <a:spcBef>
                <a:spcPct val="0"/>
              </a:spcBef>
              <a:buNone/>
              <a:defRPr sz="2800" b="0" i="0" kern="1200" cap="none" baseline="0">
                <a:solidFill>
                  <a:srgbClr val="1F334C"/>
                </a:solidFill>
                <a:latin typeface="+mj-lt"/>
                <a:ea typeface="Arial" panose="020B0604020202020204" pitchFamily="34" charset="0"/>
                <a:cs typeface="Arial" panose="020B0604020202020204" pitchFamily="34" charset="0"/>
              </a:defRPr>
            </a:lvl1pPr>
          </a:lstStyle>
          <a:p>
            <a:endParaRPr lang="ru-RU" sz="1800" dirty="0">
              <a:solidFill>
                <a:schemeClr val="bg1"/>
              </a:solidFill>
            </a:endParaRPr>
          </a:p>
        </p:txBody>
      </p:sp>
      <p:pic>
        <p:nvPicPr>
          <p:cNvPr id="2050" name="Picture 2" descr="https://upload.wikimedia.org/wikipedia/commons/thumb/7/7d/Map_of_federal_subjects_of_Russia_%282014%29.svg/1350px-Map_of_federal_subjects_of_Russia_%282014%29.svg.png">
            <a:extLst>
              <a:ext uri="{FF2B5EF4-FFF2-40B4-BE49-F238E27FC236}">
                <a16:creationId xmlns:a16="http://schemas.microsoft.com/office/drawing/2014/main" id="{ECCDF094-344F-421C-BA80-26E77EC941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279" y="1686395"/>
            <a:ext cx="5076963" cy="2797618"/>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8B23846B-DD1B-41AD-97C0-401AD7208489}"/>
              </a:ext>
            </a:extLst>
          </p:cNvPr>
          <p:cNvSpPr/>
          <p:nvPr/>
        </p:nvSpPr>
        <p:spPr>
          <a:xfrm>
            <a:off x="342423" y="1186205"/>
            <a:ext cx="5066675" cy="523220"/>
          </a:xfrm>
          <a:prstGeom prst="rect">
            <a:avLst/>
          </a:prstGeom>
        </p:spPr>
        <p:txBody>
          <a:bodyPr wrap="square">
            <a:spAutoFit/>
          </a:bodyPr>
          <a:lstStyle/>
          <a:p>
            <a:pPr algn="ctr"/>
            <a:r>
              <a:rPr lang="ru-RU" sz="1400" dirty="0">
                <a:solidFill>
                  <a:schemeClr val="bg1"/>
                </a:solidFill>
              </a:rPr>
              <a:t>Тепловая карта  удовлетворенности качеством обслуживания на основе обращений в колл-центр, отзывов в </a:t>
            </a:r>
            <a:r>
              <a:rPr lang="ru-RU" sz="1400" dirty="0" err="1">
                <a:solidFill>
                  <a:schemeClr val="bg1"/>
                </a:solidFill>
              </a:rPr>
              <a:t>соц.сетях</a:t>
            </a:r>
            <a:endParaRPr lang="fr-FR" sz="1400" dirty="0">
              <a:solidFill>
                <a:schemeClr val="bg1"/>
              </a:solidFill>
            </a:endParaRPr>
          </a:p>
        </p:txBody>
      </p:sp>
      <p:sp>
        <p:nvSpPr>
          <p:cNvPr id="34" name="Rectangle 33">
            <a:extLst>
              <a:ext uri="{FF2B5EF4-FFF2-40B4-BE49-F238E27FC236}">
                <a16:creationId xmlns:a16="http://schemas.microsoft.com/office/drawing/2014/main" id="{CA55A60B-1478-4E00-BA46-E5A350BEDD9C}"/>
              </a:ext>
            </a:extLst>
          </p:cNvPr>
          <p:cNvSpPr/>
          <p:nvPr/>
        </p:nvSpPr>
        <p:spPr>
          <a:xfrm>
            <a:off x="5913620" y="1186205"/>
            <a:ext cx="3129480" cy="523220"/>
          </a:xfrm>
          <a:prstGeom prst="rect">
            <a:avLst/>
          </a:prstGeom>
        </p:spPr>
        <p:txBody>
          <a:bodyPr wrap="square">
            <a:spAutoFit/>
          </a:bodyPr>
          <a:lstStyle/>
          <a:p>
            <a:pPr algn="ctr"/>
            <a:r>
              <a:rPr lang="ru-RU" sz="1400" dirty="0">
                <a:solidFill>
                  <a:schemeClr val="bg1"/>
                </a:solidFill>
              </a:rPr>
              <a:t>Тепловая карта  удовлетворенности обслуживанием в </a:t>
            </a:r>
            <a:r>
              <a:rPr lang="ru-RU" sz="1400" dirty="0" err="1">
                <a:solidFill>
                  <a:schemeClr val="bg1"/>
                </a:solidFill>
              </a:rPr>
              <a:t>колл</a:t>
            </a:r>
            <a:r>
              <a:rPr lang="ru-RU" sz="1400" dirty="0">
                <a:solidFill>
                  <a:schemeClr val="bg1"/>
                </a:solidFill>
              </a:rPr>
              <a:t>-центре</a:t>
            </a:r>
            <a:endParaRPr lang="fr-FR" sz="1400" dirty="0">
              <a:solidFill>
                <a:schemeClr val="bg1"/>
              </a:solidFill>
            </a:endParaRPr>
          </a:p>
        </p:txBody>
      </p:sp>
      <p:sp>
        <p:nvSpPr>
          <p:cNvPr id="3" name="Rectangle 2">
            <a:extLst>
              <a:ext uri="{FF2B5EF4-FFF2-40B4-BE49-F238E27FC236}">
                <a16:creationId xmlns:a16="http://schemas.microsoft.com/office/drawing/2014/main" id="{72C1F06F-D5C1-4E03-B32D-730A61D75E4D}"/>
              </a:ext>
            </a:extLst>
          </p:cNvPr>
          <p:cNvSpPr/>
          <p:nvPr/>
        </p:nvSpPr>
        <p:spPr>
          <a:xfrm>
            <a:off x="1368882" y="4486411"/>
            <a:ext cx="172208" cy="172208"/>
          </a:xfrm>
          <a:prstGeom prst="rect">
            <a:avLst/>
          </a:prstGeom>
          <a:solidFill>
            <a:srgbClr val="00698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1"/>
              </a:solidFill>
            </a:endParaRPr>
          </a:p>
        </p:txBody>
      </p:sp>
      <p:sp>
        <p:nvSpPr>
          <p:cNvPr id="41" name="Rectangle 40">
            <a:extLst>
              <a:ext uri="{FF2B5EF4-FFF2-40B4-BE49-F238E27FC236}">
                <a16:creationId xmlns:a16="http://schemas.microsoft.com/office/drawing/2014/main" id="{6DE17A49-3045-452D-9607-182224E3F699}"/>
              </a:ext>
            </a:extLst>
          </p:cNvPr>
          <p:cNvSpPr/>
          <p:nvPr/>
        </p:nvSpPr>
        <p:spPr>
          <a:xfrm>
            <a:off x="1537471" y="4486411"/>
            <a:ext cx="172208" cy="172208"/>
          </a:xfrm>
          <a:prstGeom prst="rect">
            <a:avLst/>
          </a:prstGeom>
          <a:solidFill>
            <a:srgbClr val="00C1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1"/>
              </a:solidFill>
            </a:endParaRPr>
          </a:p>
        </p:txBody>
      </p:sp>
      <p:sp>
        <p:nvSpPr>
          <p:cNvPr id="42" name="Rectangle 41">
            <a:extLst>
              <a:ext uri="{FF2B5EF4-FFF2-40B4-BE49-F238E27FC236}">
                <a16:creationId xmlns:a16="http://schemas.microsoft.com/office/drawing/2014/main" id="{6E2333FD-BFA1-4A66-801D-64908336EF0A}"/>
              </a:ext>
            </a:extLst>
          </p:cNvPr>
          <p:cNvSpPr/>
          <p:nvPr/>
        </p:nvSpPr>
        <p:spPr>
          <a:xfrm>
            <a:off x="1200292" y="4486411"/>
            <a:ext cx="172208" cy="172208"/>
          </a:xfrm>
          <a:prstGeom prst="rect">
            <a:avLst/>
          </a:prstGeom>
          <a:solidFill>
            <a:srgbClr val="FFEC77"/>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1"/>
              </a:solidFill>
            </a:endParaRPr>
          </a:p>
        </p:txBody>
      </p:sp>
      <p:sp>
        <p:nvSpPr>
          <p:cNvPr id="43" name="Rectangle 42">
            <a:extLst>
              <a:ext uri="{FF2B5EF4-FFF2-40B4-BE49-F238E27FC236}">
                <a16:creationId xmlns:a16="http://schemas.microsoft.com/office/drawing/2014/main" id="{3D108264-3445-4095-839B-4928377E2E99}"/>
              </a:ext>
            </a:extLst>
          </p:cNvPr>
          <p:cNvSpPr/>
          <p:nvPr/>
        </p:nvSpPr>
        <p:spPr>
          <a:xfrm>
            <a:off x="1031704" y="4486411"/>
            <a:ext cx="172208" cy="172208"/>
          </a:xfrm>
          <a:prstGeom prst="rect">
            <a:avLst/>
          </a:prstGeom>
          <a:solidFill>
            <a:srgbClr val="FF8F3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1"/>
              </a:solidFill>
            </a:endParaRPr>
          </a:p>
        </p:txBody>
      </p:sp>
      <p:sp>
        <p:nvSpPr>
          <p:cNvPr id="44" name="Rectangle 43">
            <a:extLst>
              <a:ext uri="{FF2B5EF4-FFF2-40B4-BE49-F238E27FC236}">
                <a16:creationId xmlns:a16="http://schemas.microsoft.com/office/drawing/2014/main" id="{B4C5CDCE-00AF-427F-B7C4-56F8E9503FC0}"/>
              </a:ext>
            </a:extLst>
          </p:cNvPr>
          <p:cNvSpPr/>
          <p:nvPr/>
        </p:nvSpPr>
        <p:spPr>
          <a:xfrm>
            <a:off x="863115" y="4486411"/>
            <a:ext cx="172208" cy="172208"/>
          </a:xfrm>
          <a:prstGeom prst="rect">
            <a:avLst/>
          </a:prstGeom>
          <a:solidFill>
            <a:srgbClr val="C300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1"/>
              </a:solidFill>
            </a:endParaRPr>
          </a:p>
        </p:txBody>
      </p:sp>
      <p:sp>
        <p:nvSpPr>
          <p:cNvPr id="46" name="Rectangle 45">
            <a:extLst>
              <a:ext uri="{FF2B5EF4-FFF2-40B4-BE49-F238E27FC236}">
                <a16:creationId xmlns:a16="http://schemas.microsoft.com/office/drawing/2014/main" id="{D75F3B5B-1476-4FC9-8E19-9977F3C60C9A}"/>
              </a:ext>
            </a:extLst>
          </p:cNvPr>
          <p:cNvSpPr/>
          <p:nvPr/>
        </p:nvSpPr>
        <p:spPr>
          <a:xfrm>
            <a:off x="391920" y="4270056"/>
            <a:ext cx="1799768" cy="246221"/>
          </a:xfrm>
          <a:prstGeom prst="rect">
            <a:avLst/>
          </a:prstGeom>
        </p:spPr>
        <p:txBody>
          <a:bodyPr wrap="square">
            <a:spAutoFit/>
          </a:bodyPr>
          <a:lstStyle/>
          <a:p>
            <a:pPr algn="ctr"/>
            <a:r>
              <a:rPr lang="ru-RU" sz="1000" dirty="0">
                <a:solidFill>
                  <a:schemeClr val="bg1"/>
                </a:solidFill>
              </a:rPr>
              <a:t>Средний рейтинг по региону</a:t>
            </a:r>
            <a:endParaRPr lang="fr-FR" sz="1000" dirty="0">
              <a:solidFill>
                <a:schemeClr val="bg1"/>
              </a:solidFill>
            </a:endParaRPr>
          </a:p>
        </p:txBody>
      </p:sp>
      <p:sp>
        <p:nvSpPr>
          <p:cNvPr id="4" name="TextBox 3">
            <a:extLst>
              <a:ext uri="{FF2B5EF4-FFF2-40B4-BE49-F238E27FC236}">
                <a16:creationId xmlns:a16="http://schemas.microsoft.com/office/drawing/2014/main" id="{0C7AAAA5-A8E3-4DDC-9202-B22A309F7B03}"/>
              </a:ext>
            </a:extLst>
          </p:cNvPr>
          <p:cNvSpPr txBox="1"/>
          <p:nvPr/>
        </p:nvSpPr>
        <p:spPr>
          <a:xfrm>
            <a:off x="734458" y="4616678"/>
            <a:ext cx="172208" cy="215444"/>
          </a:xfrm>
          <a:prstGeom prst="rect">
            <a:avLst/>
          </a:prstGeom>
          <a:noFill/>
        </p:spPr>
        <p:txBody>
          <a:bodyPr wrap="square" rtlCol="0">
            <a:spAutoFit/>
          </a:bodyPr>
          <a:lstStyle/>
          <a:p>
            <a:r>
              <a:rPr lang="ru-RU" sz="800" dirty="0">
                <a:solidFill>
                  <a:schemeClr val="bg1"/>
                </a:solidFill>
              </a:rPr>
              <a:t>0</a:t>
            </a:r>
          </a:p>
        </p:txBody>
      </p:sp>
      <p:sp>
        <p:nvSpPr>
          <p:cNvPr id="48" name="TextBox 47">
            <a:extLst>
              <a:ext uri="{FF2B5EF4-FFF2-40B4-BE49-F238E27FC236}">
                <a16:creationId xmlns:a16="http://schemas.microsoft.com/office/drawing/2014/main" id="{11FEDAD3-8C80-4226-A24B-D9FEED373DA5}"/>
              </a:ext>
            </a:extLst>
          </p:cNvPr>
          <p:cNvSpPr txBox="1"/>
          <p:nvPr/>
        </p:nvSpPr>
        <p:spPr>
          <a:xfrm>
            <a:off x="908764" y="4616678"/>
            <a:ext cx="172208" cy="215444"/>
          </a:xfrm>
          <a:prstGeom prst="rect">
            <a:avLst/>
          </a:prstGeom>
          <a:noFill/>
        </p:spPr>
        <p:txBody>
          <a:bodyPr wrap="square" rtlCol="0">
            <a:spAutoFit/>
          </a:bodyPr>
          <a:lstStyle/>
          <a:p>
            <a:r>
              <a:rPr lang="ru-RU" sz="800" dirty="0">
                <a:solidFill>
                  <a:schemeClr val="bg1"/>
                </a:solidFill>
              </a:rPr>
              <a:t>1</a:t>
            </a:r>
          </a:p>
        </p:txBody>
      </p:sp>
      <p:sp>
        <p:nvSpPr>
          <p:cNvPr id="50" name="TextBox 49">
            <a:extLst>
              <a:ext uri="{FF2B5EF4-FFF2-40B4-BE49-F238E27FC236}">
                <a16:creationId xmlns:a16="http://schemas.microsoft.com/office/drawing/2014/main" id="{92F3B72A-2CFC-4C2A-B124-CBD0761DF119}"/>
              </a:ext>
            </a:extLst>
          </p:cNvPr>
          <p:cNvSpPr txBox="1"/>
          <p:nvPr/>
        </p:nvSpPr>
        <p:spPr>
          <a:xfrm>
            <a:off x="1083070" y="4616678"/>
            <a:ext cx="172208" cy="215444"/>
          </a:xfrm>
          <a:prstGeom prst="rect">
            <a:avLst/>
          </a:prstGeom>
          <a:noFill/>
        </p:spPr>
        <p:txBody>
          <a:bodyPr wrap="square" rtlCol="0">
            <a:spAutoFit/>
          </a:bodyPr>
          <a:lstStyle/>
          <a:p>
            <a:r>
              <a:rPr lang="ru-RU" sz="800" dirty="0">
                <a:solidFill>
                  <a:schemeClr val="bg1"/>
                </a:solidFill>
              </a:rPr>
              <a:t>2</a:t>
            </a:r>
          </a:p>
        </p:txBody>
      </p:sp>
      <p:sp>
        <p:nvSpPr>
          <p:cNvPr id="51" name="TextBox 50">
            <a:extLst>
              <a:ext uri="{FF2B5EF4-FFF2-40B4-BE49-F238E27FC236}">
                <a16:creationId xmlns:a16="http://schemas.microsoft.com/office/drawing/2014/main" id="{921F3C01-0F95-4DF2-8ADF-53CF2231A43E}"/>
              </a:ext>
            </a:extLst>
          </p:cNvPr>
          <p:cNvSpPr txBox="1"/>
          <p:nvPr/>
        </p:nvSpPr>
        <p:spPr>
          <a:xfrm>
            <a:off x="1257376" y="4616678"/>
            <a:ext cx="172208" cy="215444"/>
          </a:xfrm>
          <a:prstGeom prst="rect">
            <a:avLst/>
          </a:prstGeom>
          <a:noFill/>
        </p:spPr>
        <p:txBody>
          <a:bodyPr wrap="square" rtlCol="0">
            <a:spAutoFit/>
          </a:bodyPr>
          <a:lstStyle/>
          <a:p>
            <a:r>
              <a:rPr lang="ru-RU" sz="800" dirty="0">
                <a:solidFill>
                  <a:schemeClr val="bg1"/>
                </a:solidFill>
              </a:rPr>
              <a:t>3</a:t>
            </a:r>
          </a:p>
        </p:txBody>
      </p:sp>
      <p:sp>
        <p:nvSpPr>
          <p:cNvPr id="52" name="TextBox 51">
            <a:extLst>
              <a:ext uri="{FF2B5EF4-FFF2-40B4-BE49-F238E27FC236}">
                <a16:creationId xmlns:a16="http://schemas.microsoft.com/office/drawing/2014/main" id="{4DE620F3-F7A1-4381-B715-A7B9DFAE87B9}"/>
              </a:ext>
            </a:extLst>
          </p:cNvPr>
          <p:cNvSpPr txBox="1"/>
          <p:nvPr/>
        </p:nvSpPr>
        <p:spPr>
          <a:xfrm>
            <a:off x="1431682" y="4616678"/>
            <a:ext cx="172208" cy="215444"/>
          </a:xfrm>
          <a:prstGeom prst="rect">
            <a:avLst/>
          </a:prstGeom>
          <a:noFill/>
        </p:spPr>
        <p:txBody>
          <a:bodyPr wrap="square" rtlCol="0">
            <a:spAutoFit/>
          </a:bodyPr>
          <a:lstStyle/>
          <a:p>
            <a:r>
              <a:rPr lang="ru-RU" sz="800" dirty="0">
                <a:solidFill>
                  <a:schemeClr val="bg1"/>
                </a:solidFill>
              </a:rPr>
              <a:t>4</a:t>
            </a:r>
          </a:p>
        </p:txBody>
      </p:sp>
      <p:sp>
        <p:nvSpPr>
          <p:cNvPr id="53" name="TextBox 52">
            <a:extLst>
              <a:ext uri="{FF2B5EF4-FFF2-40B4-BE49-F238E27FC236}">
                <a16:creationId xmlns:a16="http://schemas.microsoft.com/office/drawing/2014/main" id="{8C5EA48D-95DC-4E81-8726-9C632262066D}"/>
              </a:ext>
            </a:extLst>
          </p:cNvPr>
          <p:cNvSpPr txBox="1"/>
          <p:nvPr/>
        </p:nvSpPr>
        <p:spPr>
          <a:xfrm>
            <a:off x="1605985" y="4616678"/>
            <a:ext cx="172208" cy="215444"/>
          </a:xfrm>
          <a:prstGeom prst="rect">
            <a:avLst/>
          </a:prstGeom>
          <a:noFill/>
        </p:spPr>
        <p:txBody>
          <a:bodyPr wrap="square" rtlCol="0">
            <a:spAutoFit/>
          </a:bodyPr>
          <a:lstStyle/>
          <a:p>
            <a:r>
              <a:rPr lang="ru-RU" sz="800" dirty="0">
                <a:solidFill>
                  <a:schemeClr val="bg1"/>
                </a:solidFill>
              </a:rPr>
              <a:t>5</a:t>
            </a:r>
          </a:p>
        </p:txBody>
      </p:sp>
      <p:graphicFrame>
        <p:nvGraphicFramePr>
          <p:cNvPr id="5" name="Object 4">
            <a:extLst>
              <a:ext uri="{FF2B5EF4-FFF2-40B4-BE49-F238E27FC236}">
                <a16:creationId xmlns:a16="http://schemas.microsoft.com/office/drawing/2014/main" id="{8BBDE41D-0BF5-49BE-B531-2EA0FC539D37}"/>
              </a:ext>
            </a:extLst>
          </p:cNvPr>
          <p:cNvGraphicFramePr>
            <a:graphicFrameLocks noChangeAspect="1"/>
          </p:cNvGraphicFramePr>
          <p:nvPr/>
        </p:nvGraphicFramePr>
        <p:xfrm>
          <a:off x="6591301" y="1692276"/>
          <a:ext cx="1812925" cy="2900363"/>
        </p:xfrm>
        <a:graphic>
          <a:graphicData uri="http://schemas.openxmlformats.org/presentationml/2006/ole">
            <mc:AlternateContent xmlns:mc="http://schemas.openxmlformats.org/markup-compatibility/2006">
              <mc:Choice xmlns:v="urn:schemas-microsoft-com:vml" Requires="v">
                <p:oleObj spid="_x0000_s53250" name="Worksheet" r:id="rId5" imgW="3549490" imgH="5677076" progId="Excel.Sheet.12">
                  <p:embed/>
                </p:oleObj>
              </mc:Choice>
              <mc:Fallback>
                <p:oleObj name="Worksheet" r:id="rId5" imgW="3549490" imgH="5677076" progId="Excel.Sheet.12">
                  <p:embed/>
                  <p:pic>
                    <p:nvPicPr>
                      <p:cNvPr id="5" name="Object 4">
                        <a:extLst>
                          <a:ext uri="{FF2B5EF4-FFF2-40B4-BE49-F238E27FC236}">
                            <a16:creationId xmlns:a16="http://schemas.microsoft.com/office/drawing/2014/main" id="{8BBDE41D-0BF5-49BE-B531-2EA0FC539D37}"/>
                          </a:ext>
                        </a:extLst>
                      </p:cNvPr>
                      <p:cNvPicPr/>
                      <p:nvPr/>
                    </p:nvPicPr>
                    <p:blipFill>
                      <a:blip r:embed="rId6"/>
                      <a:stretch>
                        <a:fillRect/>
                      </a:stretch>
                    </p:blipFill>
                    <p:spPr>
                      <a:xfrm>
                        <a:off x="6591301" y="1692276"/>
                        <a:ext cx="1812925" cy="2900363"/>
                      </a:xfrm>
                      <a:prstGeom prst="rect">
                        <a:avLst/>
                      </a:prstGeom>
                    </p:spPr>
                  </p:pic>
                </p:oleObj>
              </mc:Fallback>
            </mc:AlternateContent>
          </a:graphicData>
        </a:graphic>
      </p:graphicFrame>
      <p:sp>
        <p:nvSpPr>
          <p:cNvPr id="54" name="Rectangle 53">
            <a:extLst>
              <a:ext uri="{FF2B5EF4-FFF2-40B4-BE49-F238E27FC236}">
                <a16:creationId xmlns:a16="http://schemas.microsoft.com/office/drawing/2014/main" id="{4969C79A-4E09-4B27-AF35-85CDFA336743}"/>
              </a:ext>
            </a:extLst>
          </p:cNvPr>
          <p:cNvSpPr/>
          <p:nvPr/>
        </p:nvSpPr>
        <p:spPr>
          <a:xfrm rot="16200000">
            <a:off x="5568307" y="3277625"/>
            <a:ext cx="1799768" cy="246221"/>
          </a:xfrm>
          <a:prstGeom prst="rect">
            <a:avLst/>
          </a:prstGeom>
        </p:spPr>
        <p:txBody>
          <a:bodyPr wrap="square">
            <a:spAutoFit/>
          </a:bodyPr>
          <a:lstStyle/>
          <a:p>
            <a:pPr algn="ctr"/>
            <a:r>
              <a:rPr lang="ru-RU" sz="1000" dirty="0">
                <a:solidFill>
                  <a:schemeClr val="bg1"/>
                </a:solidFill>
              </a:rPr>
              <a:t>Время звонка</a:t>
            </a:r>
            <a:endParaRPr lang="fr-FR" sz="1000" dirty="0">
              <a:solidFill>
                <a:schemeClr val="bg1"/>
              </a:solidFill>
            </a:endParaRPr>
          </a:p>
        </p:txBody>
      </p:sp>
      <p:sp>
        <p:nvSpPr>
          <p:cNvPr id="55" name="Rectangle 54">
            <a:extLst>
              <a:ext uri="{FF2B5EF4-FFF2-40B4-BE49-F238E27FC236}">
                <a16:creationId xmlns:a16="http://schemas.microsoft.com/office/drawing/2014/main" id="{9EDF2F97-39CB-4191-8C04-F4BDCACBFA11}"/>
              </a:ext>
            </a:extLst>
          </p:cNvPr>
          <p:cNvSpPr/>
          <p:nvPr/>
        </p:nvSpPr>
        <p:spPr>
          <a:xfrm>
            <a:off x="6638131" y="4542435"/>
            <a:ext cx="1799768" cy="246221"/>
          </a:xfrm>
          <a:prstGeom prst="rect">
            <a:avLst/>
          </a:prstGeom>
        </p:spPr>
        <p:txBody>
          <a:bodyPr wrap="square">
            <a:spAutoFit/>
          </a:bodyPr>
          <a:lstStyle/>
          <a:p>
            <a:pPr algn="ctr"/>
            <a:r>
              <a:rPr lang="ru-RU" sz="1000" dirty="0">
                <a:solidFill>
                  <a:schemeClr val="bg1"/>
                </a:solidFill>
              </a:rPr>
              <a:t>Оценки 0…5</a:t>
            </a:r>
            <a:endParaRPr lang="fr-FR" sz="1000" dirty="0">
              <a:solidFill>
                <a:schemeClr val="bg1"/>
              </a:solidFill>
            </a:endParaRPr>
          </a:p>
        </p:txBody>
      </p:sp>
      <p:sp>
        <p:nvSpPr>
          <p:cNvPr id="22" name="Rectangle 21">
            <a:extLst>
              <a:ext uri="{FF2B5EF4-FFF2-40B4-BE49-F238E27FC236}">
                <a16:creationId xmlns:a16="http://schemas.microsoft.com/office/drawing/2014/main" id="{A3EB2660-7109-433B-A750-D95B2C261555}"/>
              </a:ext>
            </a:extLst>
          </p:cNvPr>
          <p:cNvSpPr/>
          <p:nvPr/>
        </p:nvSpPr>
        <p:spPr>
          <a:xfrm>
            <a:off x="101437" y="67164"/>
            <a:ext cx="4470563" cy="363104"/>
          </a:xfrm>
          <a:prstGeom prst="rect">
            <a:avLst/>
          </a:prstGeom>
          <a:solidFill>
            <a:srgbClr val="9471FF"/>
          </a:solidFill>
          <a:ln w="41275"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dirty="0">
                <a:solidFill>
                  <a:schemeClr val="bg1"/>
                </a:solidFill>
              </a:rPr>
              <a:t>Оценка восприятия, тепловые карты</a:t>
            </a:r>
          </a:p>
        </p:txBody>
      </p:sp>
      <p:sp>
        <p:nvSpPr>
          <p:cNvPr id="6" name="Title 5">
            <a:extLst>
              <a:ext uri="{FF2B5EF4-FFF2-40B4-BE49-F238E27FC236}">
                <a16:creationId xmlns:a16="http://schemas.microsoft.com/office/drawing/2014/main" id="{B2EA4795-224F-4A2D-ADFF-11544A63A5EE}"/>
              </a:ext>
            </a:extLst>
          </p:cNvPr>
          <p:cNvSpPr>
            <a:spLocks noGrp="1"/>
          </p:cNvSpPr>
          <p:nvPr>
            <p:ph type="title"/>
          </p:nvPr>
        </p:nvSpPr>
        <p:spPr>
          <a:xfrm>
            <a:off x="628650" y="762384"/>
            <a:ext cx="7886700" cy="457200"/>
          </a:xfrm>
        </p:spPr>
        <p:txBody>
          <a:bodyPr>
            <a:normAutofit fontScale="90000"/>
          </a:bodyPr>
          <a:lstStyle/>
          <a:p>
            <a:r>
              <a:rPr lang="ru-RU" dirty="0"/>
              <a:t>Пример тепловых карт на основе мнений пользователей</a:t>
            </a:r>
            <a:br>
              <a:rPr lang="ru-RU" dirty="0"/>
            </a:br>
            <a:endParaRPr lang="ru-RU" dirty="0"/>
          </a:p>
        </p:txBody>
      </p:sp>
    </p:spTree>
    <p:extLst>
      <p:ext uri="{BB962C8B-B14F-4D97-AF65-F5344CB8AC3E}">
        <p14:creationId xmlns:p14="http://schemas.microsoft.com/office/powerpoint/2010/main" val="266422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83E32E6-C3B7-47EE-8FD3-D544FFC104A7}"/>
              </a:ext>
            </a:extLst>
          </p:cNvPr>
          <p:cNvSpPr txBox="1">
            <a:spLocks/>
          </p:cNvSpPr>
          <p:nvPr/>
        </p:nvSpPr>
        <p:spPr>
          <a:xfrm>
            <a:off x="325581" y="255588"/>
            <a:ext cx="8575531" cy="609600"/>
          </a:xfrm>
          <a:prstGeom prst="rect">
            <a:avLst/>
          </a:prstGeom>
        </p:spPr>
        <p:txBody>
          <a:bodyPr vert="horz" wrap="square" lIns="91440" tIns="45720" rIns="91440" bIns="45720" rtlCol="0" anchor="ctr" anchorCtr="0">
            <a:noAutofit/>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pPr algn="l"/>
            <a:endParaRPr lang="ru-RU" sz="2400" b="1" dirty="0">
              <a:solidFill>
                <a:schemeClr val="bg1"/>
              </a:solidFill>
              <a:latin typeface="AvenirNextforSAS" panose="020B0503020202020204" pitchFamily="34" charset="0"/>
            </a:endParaRPr>
          </a:p>
        </p:txBody>
      </p:sp>
      <p:sp>
        <p:nvSpPr>
          <p:cNvPr id="9" name="Arrow: Pentagon 8">
            <a:extLst>
              <a:ext uri="{FF2B5EF4-FFF2-40B4-BE49-F238E27FC236}">
                <a16:creationId xmlns:a16="http://schemas.microsoft.com/office/drawing/2014/main" id="{2474D5CA-4AEB-4527-9348-7D01B8512E1D}"/>
              </a:ext>
            </a:extLst>
          </p:cNvPr>
          <p:cNvSpPr/>
          <p:nvPr/>
        </p:nvSpPr>
        <p:spPr>
          <a:xfrm>
            <a:off x="329669" y="2288420"/>
            <a:ext cx="1522476" cy="642422"/>
          </a:xfrm>
          <a:prstGeom prst="homePlate">
            <a:avLst>
              <a:gd name="adj" fmla="val 28676"/>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ru-RU" sz="1400" dirty="0">
                <a:latin typeface="+mj-lt"/>
              </a:rPr>
              <a:t>Подготовка данных </a:t>
            </a:r>
          </a:p>
        </p:txBody>
      </p:sp>
      <p:sp>
        <p:nvSpPr>
          <p:cNvPr id="11" name="Arrow: Pentagon 10">
            <a:extLst>
              <a:ext uri="{FF2B5EF4-FFF2-40B4-BE49-F238E27FC236}">
                <a16:creationId xmlns:a16="http://schemas.microsoft.com/office/drawing/2014/main" id="{50F5E965-6971-417C-A68A-6866AFB62323}"/>
              </a:ext>
            </a:extLst>
          </p:cNvPr>
          <p:cNvSpPr/>
          <p:nvPr/>
        </p:nvSpPr>
        <p:spPr>
          <a:xfrm>
            <a:off x="2155952" y="2288420"/>
            <a:ext cx="1522476" cy="642422"/>
          </a:xfrm>
          <a:prstGeom prst="homePlate">
            <a:avLst>
              <a:gd name="adj" fmla="val 28676"/>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ru-RU" sz="1400">
                <a:solidFill>
                  <a:schemeClr val="bg1"/>
                </a:solidFill>
                <a:latin typeface="+mj-lt"/>
              </a:rPr>
              <a:t>Выделение тем</a:t>
            </a:r>
          </a:p>
        </p:txBody>
      </p:sp>
      <p:sp>
        <p:nvSpPr>
          <p:cNvPr id="12" name="Arrow: Pentagon 11">
            <a:extLst>
              <a:ext uri="{FF2B5EF4-FFF2-40B4-BE49-F238E27FC236}">
                <a16:creationId xmlns:a16="http://schemas.microsoft.com/office/drawing/2014/main" id="{FA4932E8-A06D-49F1-B513-367E7E7DCFEA}"/>
              </a:ext>
            </a:extLst>
          </p:cNvPr>
          <p:cNvSpPr/>
          <p:nvPr/>
        </p:nvSpPr>
        <p:spPr>
          <a:xfrm>
            <a:off x="3927119" y="2288420"/>
            <a:ext cx="1522476" cy="642422"/>
          </a:xfrm>
          <a:prstGeom prst="homePlate">
            <a:avLst>
              <a:gd name="adj" fmla="val 28676"/>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ru-RU" sz="1400">
                <a:solidFill>
                  <a:schemeClr val="bg1"/>
                </a:solidFill>
                <a:latin typeface="+mj-lt"/>
              </a:rPr>
              <a:t>Извлечение категорий</a:t>
            </a:r>
          </a:p>
        </p:txBody>
      </p:sp>
      <p:sp>
        <p:nvSpPr>
          <p:cNvPr id="13" name="Diamond 12">
            <a:extLst>
              <a:ext uri="{FF2B5EF4-FFF2-40B4-BE49-F238E27FC236}">
                <a16:creationId xmlns:a16="http://schemas.microsoft.com/office/drawing/2014/main" id="{8F899FE5-C126-4944-ADDF-727DCE56C506}"/>
              </a:ext>
            </a:extLst>
          </p:cNvPr>
          <p:cNvSpPr/>
          <p:nvPr/>
        </p:nvSpPr>
        <p:spPr>
          <a:xfrm>
            <a:off x="5623205" y="1866864"/>
            <a:ext cx="1900428" cy="148553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45720" rIns="0" bIns="45720" numCol="1" spcCol="0" rtlCol="0" fromWordArt="0" anchor="ctr" anchorCtr="0" forceAA="0" compatLnSpc="1">
            <a:prstTxWarp prst="textNoShape">
              <a:avLst/>
            </a:prstTxWarp>
            <a:noAutofit/>
          </a:bodyPr>
          <a:lstStyle/>
          <a:p>
            <a:pPr algn="ctr">
              <a:lnSpc>
                <a:spcPct val="90000"/>
              </a:lnSpc>
            </a:pPr>
            <a:r>
              <a:rPr lang="ru-RU" sz="1400">
                <a:solidFill>
                  <a:schemeClr val="bg1"/>
                </a:solidFill>
                <a:latin typeface="+mj-lt"/>
              </a:rPr>
              <a:t>Включать в контур ОС?</a:t>
            </a:r>
          </a:p>
        </p:txBody>
      </p:sp>
      <p:pic>
        <p:nvPicPr>
          <p:cNvPr id="14" name="Picture 2" descr="Image result for Ð¿ÑÐ¾ÐµÐ·Ð´ Ð·Ð°Ð¿ÑÐµÑÐµÐ½ Ð·Ð½Ð°Ðº png">
            <a:extLst>
              <a:ext uri="{FF2B5EF4-FFF2-40B4-BE49-F238E27FC236}">
                <a16:creationId xmlns:a16="http://schemas.microsoft.com/office/drawing/2014/main" id="{E86BE54C-7DE2-4D7C-A61C-EDF48E79C6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3854" y="3264951"/>
            <a:ext cx="314865" cy="31486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or: Elbow 14">
            <a:extLst>
              <a:ext uri="{FF2B5EF4-FFF2-40B4-BE49-F238E27FC236}">
                <a16:creationId xmlns:a16="http://schemas.microsoft.com/office/drawing/2014/main" id="{1304788E-34CD-41F6-A103-671B6E642AE0}"/>
              </a:ext>
            </a:extLst>
          </p:cNvPr>
          <p:cNvCxnSpPr>
            <a:cxnSpLocks/>
            <a:stCxn id="13" idx="2"/>
            <a:endCxn id="14" idx="1"/>
          </p:cNvCxnSpPr>
          <p:nvPr/>
        </p:nvCxnSpPr>
        <p:spPr>
          <a:xfrm rot="16200000" flipH="1">
            <a:off x="7463643" y="2462172"/>
            <a:ext cx="69987" cy="1850435"/>
          </a:xfrm>
          <a:prstGeom prst="bentConnector2">
            <a:avLst/>
          </a:prstGeom>
          <a:ln>
            <a:solidFill>
              <a:srgbClr val="676767"/>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4B1132FC-8FDA-46BD-93CD-E7E7144EC5D6}"/>
              </a:ext>
            </a:extLst>
          </p:cNvPr>
          <p:cNvCxnSpPr>
            <a:cxnSpLocks/>
            <a:stCxn id="13" idx="0"/>
            <a:endCxn id="22" idx="1"/>
          </p:cNvCxnSpPr>
          <p:nvPr/>
        </p:nvCxnSpPr>
        <p:spPr>
          <a:xfrm rot="5400000" flipH="1" flipV="1">
            <a:off x="7462501" y="905512"/>
            <a:ext cx="72270" cy="1850434"/>
          </a:xfrm>
          <a:prstGeom prst="bentConnector2">
            <a:avLst/>
          </a:prstGeom>
          <a:ln>
            <a:solidFill>
              <a:srgbClr val="676767"/>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DCD8801-6066-45CC-AC27-748449543504}"/>
              </a:ext>
            </a:extLst>
          </p:cNvPr>
          <p:cNvSpPr txBox="1"/>
          <p:nvPr/>
        </p:nvSpPr>
        <p:spPr>
          <a:xfrm>
            <a:off x="7406969" y="3061780"/>
            <a:ext cx="931656" cy="369332"/>
          </a:xfrm>
          <a:prstGeom prst="rect">
            <a:avLst/>
          </a:prstGeom>
          <a:noFill/>
        </p:spPr>
        <p:txBody>
          <a:bodyPr wrap="square" rtlCol="0">
            <a:spAutoFit/>
          </a:bodyPr>
          <a:lstStyle/>
          <a:p>
            <a:r>
              <a:rPr lang="ru-RU">
                <a:solidFill>
                  <a:schemeClr val="bg1"/>
                </a:solidFill>
                <a:latin typeface="AvenirNextforSAS Light" panose="020B0403020202020204" pitchFamily="34" charset="0"/>
              </a:rPr>
              <a:t>Нет</a:t>
            </a:r>
          </a:p>
        </p:txBody>
      </p:sp>
      <p:sp>
        <p:nvSpPr>
          <p:cNvPr id="18" name="TextBox 17">
            <a:extLst>
              <a:ext uri="{FF2B5EF4-FFF2-40B4-BE49-F238E27FC236}">
                <a16:creationId xmlns:a16="http://schemas.microsoft.com/office/drawing/2014/main" id="{2104CC96-37EA-43F3-AA27-428154655D44}"/>
              </a:ext>
            </a:extLst>
          </p:cNvPr>
          <p:cNvSpPr txBox="1"/>
          <p:nvPr/>
        </p:nvSpPr>
        <p:spPr>
          <a:xfrm>
            <a:off x="7415910" y="1407804"/>
            <a:ext cx="931656" cy="369332"/>
          </a:xfrm>
          <a:prstGeom prst="rect">
            <a:avLst/>
          </a:prstGeom>
          <a:noFill/>
        </p:spPr>
        <p:txBody>
          <a:bodyPr wrap="square" rtlCol="0">
            <a:spAutoFit/>
          </a:bodyPr>
          <a:lstStyle/>
          <a:p>
            <a:r>
              <a:rPr lang="ru-RU">
                <a:solidFill>
                  <a:schemeClr val="bg1"/>
                </a:solidFill>
                <a:latin typeface="AvenirNextforSAS Light" panose="020B0403020202020204" pitchFamily="34" charset="0"/>
              </a:rPr>
              <a:t>Да</a:t>
            </a:r>
          </a:p>
        </p:txBody>
      </p:sp>
      <p:sp>
        <p:nvSpPr>
          <p:cNvPr id="19" name="TextBox 18">
            <a:extLst>
              <a:ext uri="{FF2B5EF4-FFF2-40B4-BE49-F238E27FC236}">
                <a16:creationId xmlns:a16="http://schemas.microsoft.com/office/drawing/2014/main" id="{41810B53-F175-422A-86A1-46CA77D154CA}"/>
              </a:ext>
            </a:extLst>
          </p:cNvPr>
          <p:cNvSpPr txBox="1"/>
          <p:nvPr/>
        </p:nvSpPr>
        <p:spPr>
          <a:xfrm>
            <a:off x="253392" y="3163629"/>
            <a:ext cx="1912089" cy="923330"/>
          </a:xfrm>
          <a:prstGeom prst="rect">
            <a:avLst/>
          </a:prstGeom>
          <a:noFill/>
        </p:spPr>
        <p:txBody>
          <a:bodyPr wrap="square" rtlCol="0">
            <a:spAutoFit/>
          </a:bodyPr>
          <a:lstStyle/>
          <a:p>
            <a:pPr>
              <a:lnSpc>
                <a:spcPct val="90000"/>
              </a:lnSpc>
            </a:pPr>
            <a:r>
              <a:rPr lang="ru-RU" sz="1200" dirty="0">
                <a:solidFill>
                  <a:schemeClr val="bg1"/>
                </a:solidFill>
                <a:latin typeface="+mj-lt"/>
              </a:rPr>
              <a:t>Разбиение на слова, предложения, приведение словоформ и слов</a:t>
            </a:r>
            <a:br>
              <a:rPr lang="ru-RU" sz="1200" dirty="0">
                <a:solidFill>
                  <a:schemeClr val="bg1"/>
                </a:solidFill>
                <a:latin typeface="+mj-lt"/>
              </a:rPr>
            </a:br>
            <a:r>
              <a:rPr lang="ru-RU" sz="1200" dirty="0">
                <a:solidFill>
                  <a:schemeClr val="bg1"/>
                </a:solidFill>
                <a:latin typeface="+mj-lt"/>
              </a:rPr>
              <a:t>с опечатками к начальной форме</a:t>
            </a:r>
          </a:p>
        </p:txBody>
      </p:sp>
      <p:sp>
        <p:nvSpPr>
          <p:cNvPr id="20" name="TextBox 19">
            <a:extLst>
              <a:ext uri="{FF2B5EF4-FFF2-40B4-BE49-F238E27FC236}">
                <a16:creationId xmlns:a16="http://schemas.microsoft.com/office/drawing/2014/main" id="{44685B03-5E98-47F4-94C6-D4C342D640BE}"/>
              </a:ext>
            </a:extLst>
          </p:cNvPr>
          <p:cNvSpPr txBox="1"/>
          <p:nvPr/>
        </p:nvSpPr>
        <p:spPr>
          <a:xfrm>
            <a:off x="2163495" y="3163629"/>
            <a:ext cx="1850434" cy="1089529"/>
          </a:xfrm>
          <a:prstGeom prst="rect">
            <a:avLst/>
          </a:prstGeom>
          <a:noFill/>
        </p:spPr>
        <p:txBody>
          <a:bodyPr wrap="square" rtlCol="0">
            <a:spAutoFit/>
          </a:bodyPr>
          <a:lstStyle/>
          <a:p>
            <a:pPr>
              <a:lnSpc>
                <a:spcPct val="90000"/>
              </a:lnSpc>
            </a:pPr>
            <a:r>
              <a:rPr lang="ru-RU" sz="1200" dirty="0">
                <a:solidFill>
                  <a:schemeClr val="bg1"/>
                </a:solidFill>
                <a:latin typeface="+mj-lt"/>
              </a:rPr>
              <a:t>Автоматическое выделение тем,</a:t>
            </a:r>
            <a:br>
              <a:rPr lang="ru-RU" sz="1200" dirty="0">
                <a:solidFill>
                  <a:schemeClr val="bg1"/>
                </a:solidFill>
                <a:latin typeface="+mj-lt"/>
              </a:rPr>
            </a:br>
            <a:r>
              <a:rPr lang="ru-RU" sz="1200" dirty="0">
                <a:solidFill>
                  <a:schemeClr val="bg1"/>
                </a:solidFill>
                <a:latin typeface="+mj-lt"/>
              </a:rPr>
              <a:t>ручная обработка тем, уточнение и дополнение контекстов</a:t>
            </a:r>
          </a:p>
          <a:p>
            <a:pPr>
              <a:lnSpc>
                <a:spcPct val="90000"/>
              </a:lnSpc>
            </a:pPr>
            <a:endParaRPr lang="ru-RU" sz="1200" dirty="0">
              <a:solidFill>
                <a:schemeClr val="bg1"/>
              </a:solidFill>
              <a:latin typeface="+mj-lt"/>
            </a:endParaRPr>
          </a:p>
        </p:txBody>
      </p:sp>
      <p:sp>
        <p:nvSpPr>
          <p:cNvPr id="21" name="TextBox 20">
            <a:extLst>
              <a:ext uri="{FF2B5EF4-FFF2-40B4-BE49-F238E27FC236}">
                <a16:creationId xmlns:a16="http://schemas.microsoft.com/office/drawing/2014/main" id="{E9A41458-A420-46CA-99CD-75B706076D97}"/>
              </a:ext>
            </a:extLst>
          </p:cNvPr>
          <p:cNvSpPr txBox="1"/>
          <p:nvPr/>
        </p:nvSpPr>
        <p:spPr>
          <a:xfrm>
            <a:off x="3887853" y="3163629"/>
            <a:ext cx="1821161" cy="590931"/>
          </a:xfrm>
          <a:prstGeom prst="rect">
            <a:avLst/>
          </a:prstGeom>
          <a:noFill/>
        </p:spPr>
        <p:txBody>
          <a:bodyPr wrap="square" rtlCol="0">
            <a:spAutoFit/>
          </a:bodyPr>
          <a:lstStyle/>
          <a:p>
            <a:pPr>
              <a:lnSpc>
                <a:spcPct val="90000"/>
              </a:lnSpc>
            </a:pPr>
            <a:r>
              <a:rPr lang="ru-RU" sz="1200" dirty="0">
                <a:solidFill>
                  <a:schemeClr val="bg1"/>
                </a:solidFill>
                <a:latin typeface="+mj-lt"/>
              </a:rPr>
              <a:t>Разметка текстов</a:t>
            </a:r>
            <a:br>
              <a:rPr lang="ru-RU" sz="1200" dirty="0">
                <a:solidFill>
                  <a:schemeClr val="bg1"/>
                </a:solidFill>
                <a:latin typeface="+mj-lt"/>
              </a:rPr>
            </a:br>
            <a:r>
              <a:rPr lang="ru-RU" sz="1200" dirty="0">
                <a:solidFill>
                  <a:schemeClr val="bg1"/>
                </a:solidFill>
                <a:latin typeface="+mj-lt"/>
              </a:rPr>
              <a:t>с помощью лингвистических правил</a:t>
            </a:r>
          </a:p>
        </p:txBody>
      </p:sp>
      <p:pic>
        <p:nvPicPr>
          <p:cNvPr id="22" name="Picture 4" descr="Image result for ÑÐµÐ»ÐµÑÐ¾Ð½ Ð·Ð½Ð°Ðº png">
            <a:extLst>
              <a:ext uri="{FF2B5EF4-FFF2-40B4-BE49-F238E27FC236}">
                <a16:creationId xmlns:a16="http://schemas.microsoft.com/office/drawing/2014/main" id="{6C88EA07-D0EA-46D6-8E35-B777F75F9A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23853" y="1637161"/>
            <a:ext cx="314865" cy="31486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1A03594-6085-4C97-AF0A-A5360490D34C}"/>
              </a:ext>
            </a:extLst>
          </p:cNvPr>
          <p:cNvSpPr txBox="1"/>
          <p:nvPr/>
        </p:nvSpPr>
        <p:spPr>
          <a:xfrm>
            <a:off x="349644" y="1313995"/>
            <a:ext cx="5408783" cy="830997"/>
          </a:xfrm>
          <a:prstGeom prst="rect">
            <a:avLst/>
          </a:prstGeom>
          <a:noFill/>
        </p:spPr>
        <p:txBody>
          <a:bodyPr wrap="square" rtlCol="0">
            <a:spAutoFit/>
          </a:bodyPr>
          <a:lstStyle/>
          <a:p>
            <a:r>
              <a:rPr lang="ru-RU" sz="1200" dirty="0">
                <a:solidFill>
                  <a:schemeClr val="bg1"/>
                </a:solidFill>
                <a:latin typeface="+mj-lt"/>
              </a:rPr>
              <a:t>Оператор связи раз в квартал проводит опрос среди абонентов с целью определить их удовлетворенность услугами. Оператор собирал результаты опроса, но никак не обрабатывал. Была построена модель, которая определяет необходимость дополнительного контакта с клиентом по результатам опроса.</a:t>
            </a:r>
          </a:p>
        </p:txBody>
      </p:sp>
      <p:grpSp>
        <p:nvGrpSpPr>
          <p:cNvPr id="24" name="Group 23">
            <a:extLst>
              <a:ext uri="{FF2B5EF4-FFF2-40B4-BE49-F238E27FC236}">
                <a16:creationId xmlns:a16="http://schemas.microsoft.com/office/drawing/2014/main" id="{8E17FEAF-736A-4A11-9099-68BD6C57A811}"/>
              </a:ext>
            </a:extLst>
          </p:cNvPr>
          <p:cNvGrpSpPr/>
          <p:nvPr/>
        </p:nvGrpSpPr>
        <p:grpSpPr>
          <a:xfrm>
            <a:off x="5847243" y="3633027"/>
            <a:ext cx="2454181" cy="1092606"/>
            <a:chOff x="6591582" y="1087178"/>
            <a:chExt cx="2454181" cy="1092606"/>
          </a:xfrm>
        </p:grpSpPr>
        <p:sp>
          <p:nvSpPr>
            <p:cNvPr id="25" name="TextBox 24">
              <a:extLst>
                <a:ext uri="{FF2B5EF4-FFF2-40B4-BE49-F238E27FC236}">
                  <a16:creationId xmlns:a16="http://schemas.microsoft.com/office/drawing/2014/main" id="{D381D766-5DA6-4587-A424-3F8D296CCD14}"/>
                </a:ext>
              </a:extLst>
            </p:cNvPr>
            <p:cNvSpPr txBox="1"/>
            <p:nvPr/>
          </p:nvSpPr>
          <p:spPr>
            <a:xfrm>
              <a:off x="6591582" y="1318010"/>
              <a:ext cx="2454181" cy="861774"/>
            </a:xfrm>
            <a:prstGeom prst="rect">
              <a:avLst/>
            </a:prstGeom>
            <a:noFill/>
          </p:spPr>
          <p:txBody>
            <a:bodyPr wrap="square" rtlCol="0">
              <a:spAutoFit/>
            </a:bodyPr>
            <a:lstStyle/>
            <a:p>
              <a:pPr marL="171450" indent="-171450">
                <a:lnSpc>
                  <a:spcPct val="90000"/>
                </a:lnSpc>
                <a:spcBef>
                  <a:spcPts val="600"/>
                </a:spcBef>
                <a:buFont typeface="Arial" panose="020B0604020202020204" pitchFamily="34" charset="0"/>
                <a:buChar char="•"/>
              </a:pPr>
              <a:r>
                <a:rPr lang="ru-RU" sz="1000" dirty="0">
                  <a:solidFill>
                    <a:schemeClr val="bg1"/>
                  </a:solidFill>
                  <a:latin typeface="+mj-lt"/>
                </a:rPr>
                <a:t>Наличие номера </a:t>
              </a:r>
              <a:br>
                <a:rPr lang="ru-RU" sz="1000" dirty="0">
                  <a:solidFill>
                    <a:schemeClr val="bg1"/>
                  </a:solidFill>
                  <a:latin typeface="+mj-lt"/>
                </a:rPr>
              </a:br>
              <a:r>
                <a:rPr lang="ru-RU" sz="1000" dirty="0">
                  <a:solidFill>
                    <a:schemeClr val="bg1"/>
                  </a:solidFill>
                  <a:latin typeface="+mj-lt"/>
                </a:rPr>
                <a:t>(абонент ожидает звонка)</a:t>
              </a:r>
            </a:p>
            <a:p>
              <a:pPr marL="171450" indent="-171450">
                <a:lnSpc>
                  <a:spcPct val="90000"/>
                </a:lnSpc>
                <a:spcBef>
                  <a:spcPts val="600"/>
                </a:spcBef>
                <a:buFont typeface="Arial" panose="020B0604020202020204" pitchFamily="34" charset="0"/>
                <a:buChar char="•"/>
              </a:pPr>
              <a:r>
                <a:rPr lang="ru-RU" sz="1000" dirty="0">
                  <a:solidFill>
                    <a:schemeClr val="bg1"/>
                  </a:solidFill>
                  <a:latin typeface="+mj-lt"/>
                </a:rPr>
                <a:t>Наличие оскорблений </a:t>
              </a:r>
              <a:br>
                <a:rPr lang="ru-RU" sz="1000" dirty="0">
                  <a:solidFill>
                    <a:schemeClr val="bg1"/>
                  </a:solidFill>
                  <a:latin typeface="+mj-lt"/>
                </a:rPr>
              </a:br>
              <a:r>
                <a:rPr lang="ru-RU" sz="1000" dirty="0">
                  <a:solidFill>
                    <a:schemeClr val="bg1"/>
                  </a:solidFill>
                  <a:latin typeface="+mj-lt"/>
                </a:rPr>
                <a:t>(низкая вероятность конструктивного диалога) </a:t>
              </a:r>
              <a:endParaRPr lang="ru-RU" sz="1000" dirty="0">
                <a:latin typeface="+mj-lt"/>
              </a:endParaRPr>
            </a:p>
          </p:txBody>
        </p:sp>
        <p:sp>
          <p:nvSpPr>
            <p:cNvPr id="26" name="TextBox 25">
              <a:extLst>
                <a:ext uri="{FF2B5EF4-FFF2-40B4-BE49-F238E27FC236}">
                  <a16:creationId xmlns:a16="http://schemas.microsoft.com/office/drawing/2014/main" id="{0CDFEF06-9884-4FB1-8598-24E2C913B0AE}"/>
                </a:ext>
              </a:extLst>
            </p:cNvPr>
            <p:cNvSpPr txBox="1"/>
            <p:nvPr/>
          </p:nvSpPr>
          <p:spPr>
            <a:xfrm>
              <a:off x="6591582" y="1087178"/>
              <a:ext cx="2263681" cy="230832"/>
            </a:xfrm>
            <a:prstGeom prst="rect">
              <a:avLst/>
            </a:prstGeom>
            <a:noFill/>
          </p:spPr>
          <p:txBody>
            <a:bodyPr wrap="square" rtlCol="0">
              <a:spAutoFit/>
            </a:bodyPr>
            <a:lstStyle/>
            <a:p>
              <a:pPr>
                <a:lnSpc>
                  <a:spcPct val="90000"/>
                </a:lnSpc>
              </a:pPr>
              <a:r>
                <a:rPr lang="ru-RU" sz="1000" b="1" dirty="0">
                  <a:solidFill>
                    <a:schemeClr val="accent6"/>
                  </a:solidFill>
                  <a:latin typeface="+mj-lt"/>
                </a:rPr>
                <a:t>Факторы внимания</a:t>
              </a:r>
            </a:p>
          </p:txBody>
        </p:sp>
      </p:grpSp>
      <p:sp>
        <p:nvSpPr>
          <p:cNvPr id="7" name="Title 6">
            <a:extLst>
              <a:ext uri="{FF2B5EF4-FFF2-40B4-BE49-F238E27FC236}">
                <a16:creationId xmlns:a16="http://schemas.microsoft.com/office/drawing/2014/main" id="{9E14BCF9-57CC-4D39-81F3-466116BBFA6D}"/>
              </a:ext>
            </a:extLst>
          </p:cNvPr>
          <p:cNvSpPr>
            <a:spLocks noGrp="1"/>
          </p:cNvSpPr>
          <p:nvPr>
            <p:ph type="title"/>
          </p:nvPr>
        </p:nvSpPr>
        <p:spPr/>
        <p:txBody>
          <a:bodyPr>
            <a:normAutofit/>
          </a:bodyPr>
          <a:lstStyle/>
          <a:p>
            <a:r>
              <a:rPr lang="ru-RU" sz="2600" dirty="0"/>
              <a:t>Нужно ли перезвонить абоненту?</a:t>
            </a:r>
          </a:p>
        </p:txBody>
      </p:sp>
      <p:sp>
        <p:nvSpPr>
          <p:cNvPr id="2" name="Text Placeholder 1">
            <a:extLst>
              <a:ext uri="{FF2B5EF4-FFF2-40B4-BE49-F238E27FC236}">
                <a16:creationId xmlns:a16="http://schemas.microsoft.com/office/drawing/2014/main" id="{13AD5AC6-ADE7-48EE-B23A-DBDB47B144F2}"/>
              </a:ext>
            </a:extLst>
          </p:cNvPr>
          <p:cNvSpPr>
            <a:spLocks noGrp="1"/>
          </p:cNvSpPr>
          <p:nvPr>
            <p:ph type="body" sz="quarter" idx="10"/>
          </p:nvPr>
        </p:nvSpPr>
        <p:spPr/>
        <p:txBody>
          <a:bodyPr/>
          <a:lstStyle/>
          <a:p>
            <a:r>
              <a:rPr lang="ru-RU" dirty="0"/>
              <a:t>Новый процесс в </a:t>
            </a:r>
            <a:r>
              <a:rPr lang="ru-RU" dirty="0" err="1"/>
              <a:t>телекоме</a:t>
            </a:r>
            <a:endParaRPr lang="ru-RU" dirty="0"/>
          </a:p>
        </p:txBody>
      </p:sp>
    </p:spTree>
    <p:extLst>
      <p:ext uri="{BB962C8B-B14F-4D97-AF65-F5344CB8AC3E}">
        <p14:creationId xmlns:p14="http://schemas.microsoft.com/office/powerpoint/2010/main" val="286660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7358AF4-817F-4AB9-81D4-2DAE095C7C4F}"/>
              </a:ext>
            </a:extLst>
          </p:cNvPr>
          <p:cNvSpPr/>
          <p:nvPr/>
        </p:nvSpPr>
        <p:spPr>
          <a:xfrm>
            <a:off x="449577" y="1118670"/>
            <a:ext cx="5438189" cy="56934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b="1">
                <a:solidFill>
                  <a:srgbClr val="000000"/>
                </a:solidFill>
                <a:latin typeface="AvenirNextforSAS Light" panose="020B0403020202020204" pitchFamily="34" charset="0"/>
              </a:rPr>
              <a:t>Категории</a:t>
            </a:r>
          </a:p>
        </p:txBody>
      </p:sp>
      <p:sp>
        <p:nvSpPr>
          <p:cNvPr id="16" name="Rectangle: Rounded Corners 15">
            <a:extLst>
              <a:ext uri="{FF2B5EF4-FFF2-40B4-BE49-F238E27FC236}">
                <a16:creationId xmlns:a16="http://schemas.microsoft.com/office/drawing/2014/main" id="{664182A3-7373-493E-8BB3-3FE332D50092}"/>
              </a:ext>
            </a:extLst>
          </p:cNvPr>
          <p:cNvSpPr/>
          <p:nvPr/>
        </p:nvSpPr>
        <p:spPr>
          <a:xfrm>
            <a:off x="2426112" y="2561882"/>
            <a:ext cx="1944000" cy="595923"/>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300">
                <a:solidFill>
                  <a:srgbClr val="000000"/>
                </a:solidFill>
                <a:latin typeface="AvenirNextforSAS Light" panose="020B0403020202020204" pitchFamily="34" charset="0"/>
              </a:rPr>
              <a:t>Включать только по совокупности факторов</a:t>
            </a:r>
          </a:p>
        </p:txBody>
      </p:sp>
      <p:sp>
        <p:nvSpPr>
          <p:cNvPr id="17" name="Rectangle: Rounded Corners 16">
            <a:extLst>
              <a:ext uri="{FF2B5EF4-FFF2-40B4-BE49-F238E27FC236}">
                <a16:creationId xmlns:a16="http://schemas.microsoft.com/office/drawing/2014/main" id="{0EBF3A23-EF8E-4CF3-9196-975C665EB3E8}"/>
              </a:ext>
            </a:extLst>
          </p:cNvPr>
          <p:cNvSpPr/>
          <p:nvPr/>
        </p:nvSpPr>
        <p:spPr>
          <a:xfrm>
            <a:off x="449576" y="2568809"/>
            <a:ext cx="1687469" cy="59592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300">
                <a:solidFill>
                  <a:schemeClr val="bg1"/>
                </a:solidFill>
                <a:latin typeface="AvenirNextforSAS Light" panose="020B0403020202020204" pitchFamily="34" charset="0"/>
              </a:rPr>
              <a:t>Обязательно включать в контур</a:t>
            </a:r>
          </a:p>
        </p:txBody>
      </p:sp>
      <p:sp>
        <p:nvSpPr>
          <p:cNvPr id="19" name="Rectangle: Rounded Corners 18">
            <a:extLst>
              <a:ext uri="{FF2B5EF4-FFF2-40B4-BE49-F238E27FC236}">
                <a16:creationId xmlns:a16="http://schemas.microsoft.com/office/drawing/2014/main" id="{2F156BD1-AE2B-488C-B2B6-A02050A0F4A1}"/>
              </a:ext>
            </a:extLst>
          </p:cNvPr>
          <p:cNvSpPr/>
          <p:nvPr/>
        </p:nvSpPr>
        <p:spPr>
          <a:xfrm>
            <a:off x="1586358" y="3578704"/>
            <a:ext cx="3622598" cy="45755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a:solidFill>
                  <a:schemeClr val="bg1"/>
                </a:solidFill>
                <a:latin typeface="AvenirNextforSAS Light" panose="020B0403020202020204" pitchFamily="34" charset="0"/>
              </a:rPr>
              <a:t>Посчитать сумму весов по всем идентифицированным категориям</a:t>
            </a:r>
          </a:p>
        </p:txBody>
      </p:sp>
      <p:pic>
        <p:nvPicPr>
          <p:cNvPr id="1026" name="Picture 2" descr="Image result for Ð¿ÑÐ¾ÐµÐ·Ð´ Ð·Ð°Ð¿ÑÐµÑÐµÐ½ Ð·Ð½Ð°Ðº png">
            <a:extLst>
              <a:ext uri="{FF2B5EF4-FFF2-40B4-BE49-F238E27FC236}">
                <a16:creationId xmlns:a16="http://schemas.microsoft.com/office/drawing/2014/main" id="{E5D8A65B-8394-472A-9F75-5462A4444E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2272" y="4511938"/>
            <a:ext cx="390010" cy="3900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ÑÐµÐ»ÐµÑÐ¾Ð½ Ð·Ð½Ð°Ðº png">
            <a:extLst>
              <a:ext uri="{FF2B5EF4-FFF2-40B4-BE49-F238E27FC236}">
                <a16:creationId xmlns:a16="http://schemas.microsoft.com/office/drawing/2014/main" id="{259247A9-22F7-4B6F-BD23-DACBA092E7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9098" y="4511938"/>
            <a:ext cx="390010" cy="390010"/>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or: Elbow 22">
            <a:extLst>
              <a:ext uri="{FF2B5EF4-FFF2-40B4-BE49-F238E27FC236}">
                <a16:creationId xmlns:a16="http://schemas.microsoft.com/office/drawing/2014/main" id="{91F0E4E5-BD11-42C3-A9A4-D83D566DD806}"/>
              </a:ext>
            </a:extLst>
          </p:cNvPr>
          <p:cNvCxnSpPr>
            <a:cxnSpLocks/>
            <a:stCxn id="19" idx="2"/>
            <a:endCxn id="1028" idx="0"/>
          </p:cNvCxnSpPr>
          <p:nvPr/>
        </p:nvCxnSpPr>
        <p:spPr>
          <a:xfrm rot="5400000">
            <a:off x="2113040" y="3227321"/>
            <a:ext cx="475680" cy="2093554"/>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68E8CF6E-D187-4FAE-BF4F-14AC131ED5E8}"/>
              </a:ext>
            </a:extLst>
          </p:cNvPr>
          <p:cNvCxnSpPr>
            <a:cxnSpLocks/>
            <a:stCxn id="19" idx="2"/>
            <a:endCxn id="1026" idx="0"/>
          </p:cNvCxnSpPr>
          <p:nvPr/>
        </p:nvCxnSpPr>
        <p:spPr>
          <a:xfrm rot="16200000" flipH="1">
            <a:off x="4069627" y="3364288"/>
            <a:ext cx="475680" cy="1819620"/>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3193CDCD-836C-4640-A996-6C9A6641B795}"/>
              </a:ext>
            </a:extLst>
          </p:cNvPr>
          <p:cNvCxnSpPr>
            <a:cxnSpLocks/>
            <a:stCxn id="3" idx="2"/>
            <a:endCxn id="29" idx="0"/>
          </p:cNvCxnSpPr>
          <p:nvPr/>
        </p:nvCxnSpPr>
        <p:spPr>
          <a:xfrm rot="5400000">
            <a:off x="2696222" y="1407569"/>
            <a:ext cx="192007" cy="752895"/>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1A3FD63-6546-4C1F-9F9A-01B4F0ACB5E2}"/>
              </a:ext>
            </a:extLst>
          </p:cNvPr>
          <p:cNvCxnSpPr>
            <a:cxnSpLocks/>
            <a:stCxn id="17" idx="2"/>
            <a:endCxn id="1028" idx="0"/>
          </p:cNvCxnSpPr>
          <p:nvPr/>
        </p:nvCxnSpPr>
        <p:spPr>
          <a:xfrm>
            <a:off x="1293311" y="3164732"/>
            <a:ext cx="10792" cy="134720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AB08BE3-34F4-4C01-B9AC-1C1AA6F9882F}"/>
              </a:ext>
            </a:extLst>
          </p:cNvPr>
          <p:cNvCxnSpPr>
            <a:cxnSpLocks/>
            <a:stCxn id="16" idx="2"/>
            <a:endCxn id="19" idx="0"/>
          </p:cNvCxnSpPr>
          <p:nvPr/>
        </p:nvCxnSpPr>
        <p:spPr>
          <a:xfrm flipH="1">
            <a:off x="3397657" y="3157805"/>
            <a:ext cx="455" cy="420899"/>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B7CA8E5C-D43B-4D26-B376-88A1A07CAF9B}"/>
              </a:ext>
            </a:extLst>
          </p:cNvPr>
          <p:cNvSpPr txBox="1"/>
          <p:nvPr/>
        </p:nvSpPr>
        <p:spPr>
          <a:xfrm>
            <a:off x="389703" y="4829271"/>
            <a:ext cx="1828800" cy="276999"/>
          </a:xfrm>
          <a:prstGeom prst="rect">
            <a:avLst/>
          </a:prstGeom>
          <a:noFill/>
        </p:spPr>
        <p:txBody>
          <a:bodyPr wrap="square" rtlCol="0">
            <a:spAutoFit/>
          </a:bodyPr>
          <a:lstStyle/>
          <a:p>
            <a:pPr algn="ctr"/>
            <a:r>
              <a:rPr lang="ru-RU" sz="1200" b="1">
                <a:solidFill>
                  <a:schemeClr val="bg1"/>
                </a:solidFill>
                <a:latin typeface="AvenirNextforSAS Light" panose="020B0403020202020204" pitchFamily="34" charset="0"/>
              </a:rPr>
              <a:t>Включаем в контур</a:t>
            </a:r>
          </a:p>
        </p:txBody>
      </p:sp>
      <p:sp>
        <p:nvSpPr>
          <p:cNvPr id="48" name="TextBox 47">
            <a:extLst>
              <a:ext uri="{FF2B5EF4-FFF2-40B4-BE49-F238E27FC236}">
                <a16:creationId xmlns:a16="http://schemas.microsoft.com/office/drawing/2014/main" id="{B6BB162C-1ADD-4E8B-BF3E-DB7ED1D23C64}"/>
              </a:ext>
            </a:extLst>
          </p:cNvPr>
          <p:cNvSpPr txBox="1"/>
          <p:nvPr/>
        </p:nvSpPr>
        <p:spPr>
          <a:xfrm>
            <a:off x="4272034" y="4829271"/>
            <a:ext cx="1828800" cy="276999"/>
          </a:xfrm>
          <a:prstGeom prst="rect">
            <a:avLst/>
          </a:prstGeom>
          <a:noFill/>
        </p:spPr>
        <p:txBody>
          <a:bodyPr wrap="square" rtlCol="0">
            <a:spAutoFit/>
          </a:bodyPr>
          <a:lstStyle/>
          <a:p>
            <a:pPr algn="ctr"/>
            <a:r>
              <a:rPr lang="ru-RU" sz="1200" b="1">
                <a:solidFill>
                  <a:schemeClr val="bg1"/>
                </a:solidFill>
                <a:latin typeface="AvenirNextforSAS Light" panose="020B0403020202020204" pitchFamily="34" charset="0"/>
              </a:rPr>
              <a:t>Не включаем в контур</a:t>
            </a:r>
          </a:p>
        </p:txBody>
      </p:sp>
      <p:sp>
        <p:nvSpPr>
          <p:cNvPr id="45" name="TextBox 44">
            <a:extLst>
              <a:ext uri="{FF2B5EF4-FFF2-40B4-BE49-F238E27FC236}">
                <a16:creationId xmlns:a16="http://schemas.microsoft.com/office/drawing/2014/main" id="{7BEF9026-3DF7-41FF-95C0-B956BBC3CDA7}"/>
              </a:ext>
            </a:extLst>
          </p:cNvPr>
          <p:cNvSpPr txBox="1"/>
          <p:nvPr/>
        </p:nvSpPr>
        <p:spPr>
          <a:xfrm>
            <a:off x="2572285" y="4084851"/>
            <a:ext cx="931656" cy="246221"/>
          </a:xfrm>
          <a:prstGeom prst="rect">
            <a:avLst/>
          </a:prstGeom>
          <a:noFill/>
        </p:spPr>
        <p:txBody>
          <a:bodyPr wrap="square" rtlCol="0">
            <a:spAutoFit/>
          </a:bodyPr>
          <a:lstStyle/>
          <a:p>
            <a:r>
              <a:rPr lang="ru-RU" sz="1000" i="1">
                <a:solidFill>
                  <a:schemeClr val="bg1"/>
                </a:solidFill>
                <a:latin typeface="AvenirNextforSAS Light" panose="020B0403020202020204" pitchFamily="34" charset="0"/>
              </a:rPr>
              <a:t>Больше 1</a:t>
            </a:r>
          </a:p>
        </p:txBody>
      </p:sp>
      <p:sp>
        <p:nvSpPr>
          <p:cNvPr id="50" name="TextBox 49">
            <a:extLst>
              <a:ext uri="{FF2B5EF4-FFF2-40B4-BE49-F238E27FC236}">
                <a16:creationId xmlns:a16="http://schemas.microsoft.com/office/drawing/2014/main" id="{B0E0E5CA-A44E-4570-AF75-E300A70680AF}"/>
              </a:ext>
            </a:extLst>
          </p:cNvPr>
          <p:cNvSpPr txBox="1"/>
          <p:nvPr/>
        </p:nvSpPr>
        <p:spPr>
          <a:xfrm>
            <a:off x="3458228" y="4084851"/>
            <a:ext cx="931656" cy="246221"/>
          </a:xfrm>
          <a:prstGeom prst="rect">
            <a:avLst/>
          </a:prstGeom>
          <a:noFill/>
        </p:spPr>
        <p:txBody>
          <a:bodyPr wrap="square" rtlCol="0">
            <a:spAutoFit/>
          </a:bodyPr>
          <a:lstStyle/>
          <a:p>
            <a:r>
              <a:rPr lang="ru-RU" sz="1000" i="1">
                <a:solidFill>
                  <a:schemeClr val="bg1"/>
                </a:solidFill>
                <a:latin typeface="AvenirNextforSAS Light" panose="020B0403020202020204" pitchFamily="34" charset="0"/>
              </a:rPr>
              <a:t>Меньше 1</a:t>
            </a:r>
          </a:p>
        </p:txBody>
      </p:sp>
      <p:sp>
        <p:nvSpPr>
          <p:cNvPr id="71" name="Rectangle: Rounded Corners 70">
            <a:extLst>
              <a:ext uri="{FF2B5EF4-FFF2-40B4-BE49-F238E27FC236}">
                <a16:creationId xmlns:a16="http://schemas.microsoft.com/office/drawing/2014/main" id="{5C72F414-6EA5-4BF6-9C83-61961AB36FBC}"/>
              </a:ext>
            </a:extLst>
          </p:cNvPr>
          <p:cNvSpPr/>
          <p:nvPr/>
        </p:nvSpPr>
        <p:spPr>
          <a:xfrm>
            <a:off x="6003851" y="3407889"/>
            <a:ext cx="3055407" cy="62972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endParaRPr lang="ru-RU" sz="1200">
              <a:solidFill>
                <a:schemeClr val="bg1"/>
              </a:solidFill>
              <a:latin typeface="AvenirNextforSAS Light" panose="020B0403020202020204" pitchFamily="34" charset="0"/>
            </a:endParaRPr>
          </a:p>
        </p:txBody>
      </p:sp>
      <p:sp>
        <p:nvSpPr>
          <p:cNvPr id="28" name="Rectangle: Rounded Corners 27">
            <a:extLst>
              <a:ext uri="{FF2B5EF4-FFF2-40B4-BE49-F238E27FC236}">
                <a16:creationId xmlns:a16="http://schemas.microsoft.com/office/drawing/2014/main" id="{5A8056F1-0F8A-45E9-8D62-5AA1C9C7D014}"/>
              </a:ext>
            </a:extLst>
          </p:cNvPr>
          <p:cNvSpPr/>
          <p:nvPr/>
        </p:nvSpPr>
        <p:spPr>
          <a:xfrm>
            <a:off x="4490065" y="1880020"/>
            <a:ext cx="1397702" cy="498433"/>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a:solidFill>
                  <a:schemeClr val="bg1"/>
                </a:solidFill>
                <a:latin typeface="AvenirNextforSAS Light" panose="020B0403020202020204" pitchFamily="34" charset="0"/>
              </a:rPr>
              <a:t>Нейтральные</a:t>
            </a:r>
          </a:p>
        </p:txBody>
      </p:sp>
      <p:sp>
        <p:nvSpPr>
          <p:cNvPr id="29" name="Rectangle: Rounded Corners 28">
            <a:extLst>
              <a:ext uri="{FF2B5EF4-FFF2-40B4-BE49-F238E27FC236}">
                <a16:creationId xmlns:a16="http://schemas.microsoft.com/office/drawing/2014/main" id="{40C0BF0E-80E2-4938-B72F-F8B3E3D7F5B8}"/>
              </a:ext>
            </a:extLst>
          </p:cNvPr>
          <p:cNvSpPr/>
          <p:nvPr/>
        </p:nvSpPr>
        <p:spPr>
          <a:xfrm>
            <a:off x="449577" y="1880020"/>
            <a:ext cx="3932400" cy="49843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a:solidFill>
                  <a:schemeClr val="bg1"/>
                </a:solidFill>
                <a:latin typeface="AvenirNextforSAS Light" panose="020B0403020202020204" pitchFamily="34" charset="0"/>
              </a:rPr>
              <a:t>Негативные</a:t>
            </a:r>
          </a:p>
        </p:txBody>
      </p:sp>
      <p:sp>
        <p:nvSpPr>
          <p:cNvPr id="43" name="Rectangle: Rounded Corners 42">
            <a:extLst>
              <a:ext uri="{FF2B5EF4-FFF2-40B4-BE49-F238E27FC236}">
                <a16:creationId xmlns:a16="http://schemas.microsoft.com/office/drawing/2014/main" id="{AF90E867-93B9-42C1-BB6B-991DE0F9282B}"/>
              </a:ext>
            </a:extLst>
          </p:cNvPr>
          <p:cNvSpPr/>
          <p:nvPr/>
        </p:nvSpPr>
        <p:spPr>
          <a:xfrm>
            <a:off x="4509786" y="2535003"/>
            <a:ext cx="1471090" cy="62972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a:solidFill>
                  <a:schemeClr val="bg1"/>
                </a:solidFill>
                <a:latin typeface="AvenirNextforSAS Light" panose="020B0403020202020204" pitchFamily="34" charset="0"/>
              </a:rPr>
              <a:t>Учесть общую тональность ответа</a:t>
            </a:r>
          </a:p>
        </p:txBody>
      </p:sp>
      <p:cxnSp>
        <p:nvCxnSpPr>
          <p:cNvPr id="66" name="Connector: Elbow 65">
            <a:extLst>
              <a:ext uri="{FF2B5EF4-FFF2-40B4-BE49-F238E27FC236}">
                <a16:creationId xmlns:a16="http://schemas.microsoft.com/office/drawing/2014/main" id="{9496E883-B29B-4294-926A-F61E276CDEEC}"/>
              </a:ext>
            </a:extLst>
          </p:cNvPr>
          <p:cNvCxnSpPr>
            <a:cxnSpLocks/>
            <a:stCxn id="3" idx="2"/>
            <a:endCxn id="28" idx="0"/>
          </p:cNvCxnSpPr>
          <p:nvPr/>
        </p:nvCxnSpPr>
        <p:spPr>
          <a:xfrm rot="16200000" flipH="1">
            <a:off x="4082791" y="773894"/>
            <a:ext cx="192007" cy="2020244"/>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4996442E-24F6-4DE1-A812-808556E4AF1E}"/>
              </a:ext>
            </a:extLst>
          </p:cNvPr>
          <p:cNvCxnSpPr>
            <a:cxnSpLocks/>
            <a:endCxn id="17" idx="0"/>
          </p:cNvCxnSpPr>
          <p:nvPr/>
        </p:nvCxnSpPr>
        <p:spPr>
          <a:xfrm>
            <a:off x="1293310" y="2378453"/>
            <a:ext cx="1" cy="19035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2707358-441F-47F7-8087-FBE41108A2D5}"/>
              </a:ext>
            </a:extLst>
          </p:cNvPr>
          <p:cNvCxnSpPr>
            <a:cxnSpLocks/>
          </p:cNvCxnSpPr>
          <p:nvPr/>
        </p:nvCxnSpPr>
        <p:spPr>
          <a:xfrm>
            <a:off x="3398112" y="2378453"/>
            <a:ext cx="0" cy="19035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F210C26-4460-4DB2-BC0F-EC851F32EC8B}"/>
              </a:ext>
            </a:extLst>
          </p:cNvPr>
          <p:cNvCxnSpPr>
            <a:cxnSpLocks/>
          </p:cNvCxnSpPr>
          <p:nvPr/>
        </p:nvCxnSpPr>
        <p:spPr>
          <a:xfrm>
            <a:off x="5293701" y="3164732"/>
            <a:ext cx="0" cy="1347206"/>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E03977E-45D5-4C79-A40D-D5F1475D1258}"/>
              </a:ext>
            </a:extLst>
          </p:cNvPr>
          <p:cNvCxnSpPr>
            <a:cxnSpLocks/>
          </p:cNvCxnSpPr>
          <p:nvPr/>
        </p:nvCxnSpPr>
        <p:spPr>
          <a:xfrm flipH="1">
            <a:off x="3397657" y="3390045"/>
            <a:ext cx="1896045"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E149A80F-2297-4145-9F99-7BCE917C85FD}"/>
              </a:ext>
            </a:extLst>
          </p:cNvPr>
          <p:cNvSpPr txBox="1"/>
          <p:nvPr/>
        </p:nvSpPr>
        <p:spPr>
          <a:xfrm>
            <a:off x="4361188" y="3185146"/>
            <a:ext cx="1031453" cy="246221"/>
          </a:xfrm>
          <a:prstGeom prst="rect">
            <a:avLst/>
          </a:prstGeom>
          <a:noFill/>
        </p:spPr>
        <p:txBody>
          <a:bodyPr wrap="square" rtlCol="0">
            <a:spAutoFit/>
          </a:bodyPr>
          <a:lstStyle/>
          <a:p>
            <a:r>
              <a:rPr lang="ru-RU" sz="1000" i="1">
                <a:solidFill>
                  <a:schemeClr val="bg1"/>
                </a:solidFill>
                <a:latin typeface="AvenirNextforSAS Light" panose="020B0403020202020204" pitchFamily="34" charset="0"/>
              </a:rPr>
              <a:t>Негатив (0-5)</a:t>
            </a:r>
          </a:p>
        </p:txBody>
      </p:sp>
      <p:sp>
        <p:nvSpPr>
          <p:cNvPr id="92" name="TextBox 91">
            <a:extLst>
              <a:ext uri="{FF2B5EF4-FFF2-40B4-BE49-F238E27FC236}">
                <a16:creationId xmlns:a16="http://schemas.microsoft.com/office/drawing/2014/main" id="{B5350545-F665-4F49-B5B1-2F4634CF1135}"/>
              </a:ext>
            </a:extLst>
          </p:cNvPr>
          <p:cNvSpPr txBox="1"/>
          <p:nvPr/>
        </p:nvSpPr>
        <p:spPr>
          <a:xfrm>
            <a:off x="5238241" y="3646608"/>
            <a:ext cx="931656" cy="246221"/>
          </a:xfrm>
          <a:prstGeom prst="rect">
            <a:avLst/>
          </a:prstGeom>
          <a:noFill/>
        </p:spPr>
        <p:txBody>
          <a:bodyPr wrap="square" rtlCol="0">
            <a:spAutoFit/>
          </a:bodyPr>
          <a:lstStyle/>
          <a:p>
            <a:r>
              <a:rPr lang="ru-RU" sz="1000" i="1">
                <a:solidFill>
                  <a:schemeClr val="bg1"/>
                </a:solidFill>
                <a:latin typeface="AvenirNextforSAS Light" panose="020B0403020202020204" pitchFamily="34" charset="0"/>
              </a:rPr>
              <a:t>Прочие (6+)</a:t>
            </a:r>
          </a:p>
        </p:txBody>
      </p:sp>
      <p:grpSp>
        <p:nvGrpSpPr>
          <p:cNvPr id="20" name="Group 19">
            <a:extLst>
              <a:ext uri="{FF2B5EF4-FFF2-40B4-BE49-F238E27FC236}">
                <a16:creationId xmlns:a16="http://schemas.microsoft.com/office/drawing/2014/main" id="{C01F20D4-9476-4AA8-A9BE-B34B4A1C6610}"/>
              </a:ext>
            </a:extLst>
          </p:cNvPr>
          <p:cNvGrpSpPr/>
          <p:nvPr/>
        </p:nvGrpSpPr>
        <p:grpSpPr>
          <a:xfrm>
            <a:off x="6591582" y="1087178"/>
            <a:ext cx="2454181" cy="1424479"/>
            <a:chOff x="6591582" y="1087178"/>
            <a:chExt cx="2454181" cy="1424479"/>
          </a:xfrm>
        </p:grpSpPr>
        <p:sp>
          <p:nvSpPr>
            <p:cNvPr id="4" name="TextBox 3">
              <a:extLst>
                <a:ext uri="{FF2B5EF4-FFF2-40B4-BE49-F238E27FC236}">
                  <a16:creationId xmlns:a16="http://schemas.microsoft.com/office/drawing/2014/main" id="{5A2311C3-8989-4908-A9E4-C6FC84993217}"/>
                </a:ext>
              </a:extLst>
            </p:cNvPr>
            <p:cNvSpPr txBox="1"/>
            <p:nvPr/>
          </p:nvSpPr>
          <p:spPr>
            <a:xfrm>
              <a:off x="6591582" y="1419050"/>
              <a:ext cx="2454181" cy="1092607"/>
            </a:xfrm>
            <a:prstGeom prst="rect">
              <a:avLst/>
            </a:prstGeom>
            <a:noFill/>
          </p:spPr>
          <p:txBody>
            <a:bodyPr wrap="square" rtlCol="0">
              <a:spAutoFit/>
            </a:bodyPr>
            <a:lstStyle/>
            <a:p>
              <a:pPr marL="171450" indent="-171450">
                <a:spcBef>
                  <a:spcPts val="600"/>
                </a:spcBef>
                <a:buFont typeface="Arial" panose="020B0604020202020204" pitchFamily="34" charset="0"/>
                <a:buChar char="•"/>
              </a:pPr>
              <a:r>
                <a:rPr lang="ru-RU" sz="1200">
                  <a:solidFill>
                    <a:schemeClr val="bg1"/>
                  </a:solidFill>
                  <a:latin typeface="AvenirNextforSAS Light" panose="020B0403020202020204" pitchFamily="34" charset="0"/>
                </a:rPr>
                <a:t>Наличие номера </a:t>
              </a:r>
              <a:br>
                <a:rPr lang="ru-RU" sz="1200">
                  <a:solidFill>
                    <a:schemeClr val="bg1"/>
                  </a:solidFill>
                  <a:latin typeface="AvenirNextforSAS Light" panose="020B0403020202020204" pitchFamily="34" charset="0"/>
                </a:rPr>
              </a:br>
              <a:r>
                <a:rPr lang="ru-RU" sz="1200">
                  <a:solidFill>
                    <a:schemeClr val="bg1"/>
                  </a:solidFill>
                  <a:latin typeface="AvenirNextforSAS Light" panose="020B0403020202020204" pitchFamily="34" charset="0"/>
                </a:rPr>
                <a:t>(абонент ожидает звонка)</a:t>
              </a:r>
            </a:p>
            <a:p>
              <a:pPr marL="171450" indent="-171450">
                <a:spcBef>
                  <a:spcPts val="600"/>
                </a:spcBef>
                <a:buFont typeface="Arial" panose="020B0604020202020204" pitchFamily="34" charset="0"/>
                <a:buChar char="•"/>
              </a:pPr>
              <a:r>
                <a:rPr lang="ru-RU" sz="1200">
                  <a:solidFill>
                    <a:schemeClr val="bg1"/>
                  </a:solidFill>
                  <a:latin typeface="AvenirNextforSAS Light" panose="020B0403020202020204" pitchFamily="34" charset="0"/>
                </a:rPr>
                <a:t>Наличие оскорблений </a:t>
              </a:r>
              <a:br>
                <a:rPr lang="ru-RU" sz="1200">
                  <a:solidFill>
                    <a:schemeClr val="bg1"/>
                  </a:solidFill>
                  <a:latin typeface="AvenirNextforSAS Light" panose="020B0403020202020204" pitchFamily="34" charset="0"/>
                </a:rPr>
              </a:br>
              <a:r>
                <a:rPr lang="ru-RU" sz="1200">
                  <a:solidFill>
                    <a:schemeClr val="bg1"/>
                  </a:solidFill>
                  <a:latin typeface="AvenirNextforSAS Light" panose="020B0403020202020204" pitchFamily="34" charset="0"/>
                </a:rPr>
                <a:t>(низкая вероятность конструктивного диалога) </a:t>
              </a:r>
              <a:endParaRPr lang="ru-RU" sz="1200">
                <a:latin typeface="AvenirNextforSAS Light" panose="020B0403020202020204" pitchFamily="34" charset="0"/>
              </a:endParaRPr>
            </a:p>
          </p:txBody>
        </p:sp>
        <p:sp>
          <p:nvSpPr>
            <p:cNvPr id="36" name="TextBox 35">
              <a:extLst>
                <a:ext uri="{FF2B5EF4-FFF2-40B4-BE49-F238E27FC236}">
                  <a16:creationId xmlns:a16="http://schemas.microsoft.com/office/drawing/2014/main" id="{93F9AF96-96D7-459B-BB39-8B961D62237A}"/>
                </a:ext>
              </a:extLst>
            </p:cNvPr>
            <p:cNvSpPr txBox="1"/>
            <p:nvPr/>
          </p:nvSpPr>
          <p:spPr>
            <a:xfrm>
              <a:off x="6591582" y="1087178"/>
              <a:ext cx="2263681" cy="307777"/>
            </a:xfrm>
            <a:prstGeom prst="rect">
              <a:avLst/>
            </a:prstGeom>
            <a:noFill/>
          </p:spPr>
          <p:txBody>
            <a:bodyPr wrap="square" rtlCol="0">
              <a:spAutoFit/>
            </a:bodyPr>
            <a:lstStyle/>
            <a:p>
              <a:r>
                <a:rPr lang="ru-RU" sz="1400" b="1">
                  <a:solidFill>
                    <a:srgbClr val="FFFF00"/>
                  </a:solidFill>
                  <a:latin typeface="AvenirNextforSAS Light" panose="020B0403020202020204" pitchFamily="34" charset="0"/>
                </a:rPr>
                <a:t>Факторы внимания</a:t>
              </a:r>
            </a:p>
          </p:txBody>
        </p:sp>
      </p:grpSp>
      <p:grpSp>
        <p:nvGrpSpPr>
          <p:cNvPr id="18" name="Group 17">
            <a:extLst>
              <a:ext uri="{FF2B5EF4-FFF2-40B4-BE49-F238E27FC236}">
                <a16:creationId xmlns:a16="http://schemas.microsoft.com/office/drawing/2014/main" id="{BD512E81-06CB-43B7-9563-A4E8DEB96F9E}"/>
              </a:ext>
            </a:extLst>
          </p:cNvPr>
          <p:cNvGrpSpPr/>
          <p:nvPr/>
        </p:nvGrpSpPr>
        <p:grpSpPr>
          <a:xfrm>
            <a:off x="6591582" y="2700382"/>
            <a:ext cx="2263681" cy="1461751"/>
            <a:chOff x="6591582" y="2700382"/>
            <a:chExt cx="2263681" cy="1461751"/>
          </a:xfrm>
        </p:grpSpPr>
        <p:sp>
          <p:nvSpPr>
            <p:cNvPr id="35" name="TextBox 34">
              <a:extLst>
                <a:ext uri="{FF2B5EF4-FFF2-40B4-BE49-F238E27FC236}">
                  <a16:creationId xmlns:a16="http://schemas.microsoft.com/office/drawing/2014/main" id="{959354E4-054C-4C88-A7A3-EDF5C365AE20}"/>
                </a:ext>
              </a:extLst>
            </p:cNvPr>
            <p:cNvSpPr txBox="1"/>
            <p:nvPr/>
          </p:nvSpPr>
          <p:spPr>
            <a:xfrm>
              <a:off x="6591582" y="3623524"/>
              <a:ext cx="2141761" cy="538609"/>
            </a:xfrm>
            <a:prstGeom prst="rect">
              <a:avLst/>
            </a:prstGeom>
            <a:noFill/>
          </p:spPr>
          <p:txBody>
            <a:bodyPr wrap="square" rtlCol="0">
              <a:spAutoFit/>
            </a:bodyPr>
            <a:lstStyle/>
            <a:p>
              <a:pPr marL="171450" indent="-171450">
                <a:spcBef>
                  <a:spcPts val="600"/>
                </a:spcBef>
                <a:buFont typeface="Arial" panose="020B0604020202020204" pitchFamily="34" charset="0"/>
                <a:buChar char="•"/>
              </a:pPr>
              <a:r>
                <a:rPr lang="ru-RU" sz="1200">
                  <a:solidFill>
                    <a:schemeClr val="bg1"/>
                  </a:solidFill>
                  <a:latin typeface="AvenirNextforSAS Light" panose="020B0403020202020204" pitchFamily="34" charset="0"/>
                </a:rPr>
                <a:t>Ценность клиента </a:t>
              </a:r>
            </a:p>
            <a:p>
              <a:pPr marL="171450" indent="-171450">
                <a:spcBef>
                  <a:spcPts val="600"/>
                </a:spcBef>
                <a:buFont typeface="Arial" panose="020B0604020202020204" pitchFamily="34" charset="0"/>
                <a:buChar char="•"/>
              </a:pPr>
              <a:r>
                <a:rPr lang="ru-RU" sz="1200">
                  <a:solidFill>
                    <a:schemeClr val="bg1"/>
                  </a:solidFill>
                  <a:latin typeface="AvenirNextforSAS Light" panose="020B0403020202020204" pitchFamily="34" charset="0"/>
                </a:rPr>
                <a:t>Вероятность оттока</a:t>
              </a:r>
            </a:p>
          </p:txBody>
        </p:sp>
        <p:sp>
          <p:nvSpPr>
            <p:cNvPr id="38" name="TextBox 37">
              <a:extLst>
                <a:ext uri="{FF2B5EF4-FFF2-40B4-BE49-F238E27FC236}">
                  <a16:creationId xmlns:a16="http://schemas.microsoft.com/office/drawing/2014/main" id="{D6D272FB-843A-4CA1-BF6B-5502FDF3CB07}"/>
                </a:ext>
              </a:extLst>
            </p:cNvPr>
            <p:cNvSpPr txBox="1"/>
            <p:nvPr/>
          </p:nvSpPr>
          <p:spPr>
            <a:xfrm>
              <a:off x="6591582" y="2700382"/>
              <a:ext cx="2263681" cy="738664"/>
            </a:xfrm>
            <a:prstGeom prst="rect">
              <a:avLst/>
            </a:prstGeom>
            <a:noFill/>
          </p:spPr>
          <p:txBody>
            <a:bodyPr wrap="square" rtlCol="0">
              <a:spAutoFit/>
            </a:bodyPr>
            <a:lstStyle/>
            <a:p>
              <a:r>
                <a:rPr lang="ru-RU" sz="1400" b="1">
                  <a:solidFill>
                    <a:srgbClr val="FFFF00"/>
                  </a:solidFill>
                  <a:latin typeface="AvenirNextforSAS Light" panose="020B0403020202020204" pitchFamily="34" charset="0"/>
                </a:rPr>
                <a:t>Дополнительные параметры, которые следует учитывать</a:t>
              </a:r>
            </a:p>
          </p:txBody>
        </p:sp>
      </p:grpSp>
      <p:sp>
        <p:nvSpPr>
          <p:cNvPr id="41" name="Title 1">
            <a:extLst>
              <a:ext uri="{FF2B5EF4-FFF2-40B4-BE49-F238E27FC236}">
                <a16:creationId xmlns:a16="http://schemas.microsoft.com/office/drawing/2014/main" id="{60AAD9EC-860D-4335-BD30-5FD12B489E60}"/>
              </a:ext>
            </a:extLst>
          </p:cNvPr>
          <p:cNvSpPr txBox="1">
            <a:spLocks/>
          </p:cNvSpPr>
          <p:nvPr/>
        </p:nvSpPr>
        <p:spPr>
          <a:xfrm>
            <a:off x="325581" y="255588"/>
            <a:ext cx="8575531" cy="609600"/>
          </a:xfrm>
          <a:prstGeom prst="rect">
            <a:avLst/>
          </a:prstGeom>
        </p:spPr>
        <p:txBody>
          <a:bodyPr vert="horz" wrap="square" lIns="91440" tIns="45720" rIns="91440" bIns="45720" rtlCol="0" anchor="ctr" anchorCtr="0">
            <a:noAutofit/>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pPr algn="l"/>
            <a:r>
              <a:rPr lang="ru-RU" sz="2400" b="1" dirty="0">
                <a:solidFill>
                  <a:schemeClr val="bg1"/>
                </a:solidFill>
                <a:latin typeface="AvenirNextforSAS" panose="020B0503020202020204" pitchFamily="34" charset="0"/>
              </a:rPr>
              <a:t>Телеком: Алгоритм принятия решения</a:t>
            </a:r>
          </a:p>
        </p:txBody>
      </p:sp>
    </p:spTree>
    <p:extLst>
      <p:ext uri="{BB962C8B-B14F-4D97-AF65-F5344CB8AC3E}">
        <p14:creationId xmlns:p14="http://schemas.microsoft.com/office/powerpoint/2010/main" val="4125532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C16687A1-331B-4079-8452-C346423869F9}"/>
              </a:ext>
            </a:extLst>
          </p:cNvPr>
          <p:cNvSpPr/>
          <p:nvPr/>
        </p:nvSpPr>
        <p:spPr>
          <a:xfrm>
            <a:off x="3816704" y="1668367"/>
            <a:ext cx="2048068" cy="288000"/>
          </a:xfrm>
          <a:prstGeom prst="roundRect">
            <a:avLst/>
          </a:prstGeom>
          <a:solidFill>
            <a:srgbClr val="C00000"/>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200">
              <a:solidFill>
                <a:schemeClr val="bg1"/>
              </a:solidFill>
            </a:endParaRPr>
          </a:p>
        </p:txBody>
      </p:sp>
      <p:sp>
        <p:nvSpPr>
          <p:cNvPr id="14" name="Rectangle: Rounded Corners 13">
            <a:extLst>
              <a:ext uri="{FF2B5EF4-FFF2-40B4-BE49-F238E27FC236}">
                <a16:creationId xmlns:a16="http://schemas.microsoft.com/office/drawing/2014/main" id="{156A1EBF-4386-434D-BA63-CFF3DFEFD2F5}"/>
              </a:ext>
            </a:extLst>
          </p:cNvPr>
          <p:cNvSpPr/>
          <p:nvPr/>
        </p:nvSpPr>
        <p:spPr>
          <a:xfrm>
            <a:off x="4531168" y="1976058"/>
            <a:ext cx="600508" cy="288000"/>
          </a:xfrm>
          <a:prstGeom prst="roundRect">
            <a:avLst/>
          </a:prstGeom>
          <a:solidFill>
            <a:srgbClr val="C00000"/>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200">
              <a:solidFill>
                <a:schemeClr val="bg1"/>
              </a:solidFill>
            </a:endParaRPr>
          </a:p>
        </p:txBody>
      </p:sp>
      <p:sp>
        <p:nvSpPr>
          <p:cNvPr id="15" name="Rectangle: Rounded Corners 14">
            <a:extLst>
              <a:ext uri="{FF2B5EF4-FFF2-40B4-BE49-F238E27FC236}">
                <a16:creationId xmlns:a16="http://schemas.microsoft.com/office/drawing/2014/main" id="{643D7B21-0A78-4F59-B19E-F0F085A08338}"/>
              </a:ext>
            </a:extLst>
          </p:cNvPr>
          <p:cNvSpPr/>
          <p:nvPr/>
        </p:nvSpPr>
        <p:spPr>
          <a:xfrm>
            <a:off x="822379" y="2236310"/>
            <a:ext cx="2385904" cy="288000"/>
          </a:xfrm>
          <a:prstGeom prst="roundRect">
            <a:avLst/>
          </a:prstGeom>
          <a:solidFill>
            <a:srgbClr val="C00000"/>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200">
              <a:solidFill>
                <a:schemeClr val="bg1"/>
              </a:solidFill>
            </a:endParaRPr>
          </a:p>
        </p:txBody>
      </p:sp>
      <p:sp>
        <p:nvSpPr>
          <p:cNvPr id="16" name="Rectangle: Rounded Corners 15">
            <a:extLst>
              <a:ext uri="{FF2B5EF4-FFF2-40B4-BE49-F238E27FC236}">
                <a16:creationId xmlns:a16="http://schemas.microsoft.com/office/drawing/2014/main" id="{FBF90EAD-3B3F-4482-B65B-7BDCFAF5288D}"/>
              </a:ext>
            </a:extLst>
          </p:cNvPr>
          <p:cNvSpPr/>
          <p:nvPr/>
        </p:nvSpPr>
        <p:spPr>
          <a:xfrm>
            <a:off x="4719869" y="2236310"/>
            <a:ext cx="1215849" cy="288000"/>
          </a:xfrm>
          <a:prstGeom prst="roundRect">
            <a:avLst/>
          </a:prstGeom>
          <a:solidFill>
            <a:srgbClr val="C00000"/>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200">
              <a:solidFill>
                <a:schemeClr val="bg1"/>
              </a:solidFill>
            </a:endParaRPr>
          </a:p>
        </p:txBody>
      </p:sp>
      <p:sp>
        <p:nvSpPr>
          <p:cNvPr id="5" name="Title 1">
            <a:extLst>
              <a:ext uri="{FF2B5EF4-FFF2-40B4-BE49-F238E27FC236}">
                <a16:creationId xmlns:a16="http://schemas.microsoft.com/office/drawing/2014/main" id="{C83E32E6-C3B7-47EE-8FD3-D544FFC104A7}"/>
              </a:ext>
            </a:extLst>
          </p:cNvPr>
          <p:cNvSpPr txBox="1">
            <a:spLocks/>
          </p:cNvSpPr>
          <p:nvPr/>
        </p:nvSpPr>
        <p:spPr>
          <a:xfrm>
            <a:off x="325581" y="255588"/>
            <a:ext cx="8575531" cy="609600"/>
          </a:xfrm>
          <a:prstGeom prst="rect">
            <a:avLst/>
          </a:prstGeom>
        </p:spPr>
        <p:txBody>
          <a:bodyPr vert="horz" wrap="square" lIns="91440" tIns="45720" rIns="91440" bIns="45720" rtlCol="0" anchor="ctr" anchorCtr="0">
            <a:noAutofit/>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pPr algn="l"/>
            <a:r>
              <a:rPr lang="ru-RU" sz="2400" b="1" dirty="0">
                <a:solidFill>
                  <a:schemeClr val="bg1"/>
                </a:solidFill>
                <a:latin typeface="AvenirNextforSAS" panose="020B0503020202020204" pitchFamily="34" charset="0"/>
              </a:rPr>
              <a:t>Телеком: Взвешенная модель: минус</a:t>
            </a:r>
          </a:p>
        </p:txBody>
      </p:sp>
      <p:sp>
        <p:nvSpPr>
          <p:cNvPr id="11" name="TextBox 10">
            <a:extLst>
              <a:ext uri="{FF2B5EF4-FFF2-40B4-BE49-F238E27FC236}">
                <a16:creationId xmlns:a16="http://schemas.microsoft.com/office/drawing/2014/main" id="{A62ED67F-4E4D-4A86-827F-C57488C68351}"/>
              </a:ext>
            </a:extLst>
          </p:cNvPr>
          <p:cNvSpPr txBox="1"/>
          <p:nvPr/>
        </p:nvSpPr>
        <p:spPr>
          <a:xfrm>
            <a:off x="288699" y="1398140"/>
            <a:ext cx="344979" cy="784830"/>
          </a:xfrm>
          <a:prstGeom prst="rect">
            <a:avLst/>
          </a:prstGeom>
          <a:noFill/>
        </p:spPr>
        <p:txBody>
          <a:bodyPr wrap="square" rtlCol="0">
            <a:spAutoFit/>
          </a:bodyPr>
          <a:lstStyle/>
          <a:p>
            <a:r>
              <a:rPr lang="ru-RU" sz="4500">
                <a:solidFill>
                  <a:schemeClr val="accent4">
                    <a:lumMod val="60000"/>
                    <a:lumOff val="40000"/>
                  </a:schemeClr>
                </a:solidFill>
                <a:latin typeface="AvenirNextforSAS Light" panose="020B0403020202020204" pitchFamily="34" charset="0"/>
              </a:rPr>
              <a:t>«</a:t>
            </a:r>
          </a:p>
        </p:txBody>
      </p:sp>
      <p:sp>
        <p:nvSpPr>
          <p:cNvPr id="12" name="TextBox 11">
            <a:extLst>
              <a:ext uri="{FF2B5EF4-FFF2-40B4-BE49-F238E27FC236}">
                <a16:creationId xmlns:a16="http://schemas.microsoft.com/office/drawing/2014/main" id="{1D847441-CC43-445F-B810-52984FA40F7E}"/>
              </a:ext>
            </a:extLst>
          </p:cNvPr>
          <p:cNvSpPr txBox="1"/>
          <p:nvPr/>
        </p:nvSpPr>
        <p:spPr>
          <a:xfrm>
            <a:off x="7214747" y="1987895"/>
            <a:ext cx="510358" cy="784830"/>
          </a:xfrm>
          <a:prstGeom prst="rect">
            <a:avLst/>
          </a:prstGeom>
          <a:noFill/>
        </p:spPr>
        <p:txBody>
          <a:bodyPr wrap="square" rtlCol="0">
            <a:spAutoFit/>
          </a:bodyPr>
          <a:lstStyle/>
          <a:p>
            <a:r>
              <a:rPr lang="ru-RU" sz="4500">
                <a:solidFill>
                  <a:schemeClr val="accent4">
                    <a:lumMod val="60000"/>
                    <a:lumOff val="40000"/>
                  </a:schemeClr>
                </a:solidFill>
                <a:latin typeface="AvenirNextforSAS Light" panose="020B0403020202020204" pitchFamily="34" charset="0"/>
              </a:rPr>
              <a:t>»</a:t>
            </a:r>
          </a:p>
        </p:txBody>
      </p:sp>
      <p:sp>
        <p:nvSpPr>
          <p:cNvPr id="10" name="TextBox 9">
            <a:extLst>
              <a:ext uri="{FF2B5EF4-FFF2-40B4-BE49-F238E27FC236}">
                <a16:creationId xmlns:a16="http://schemas.microsoft.com/office/drawing/2014/main" id="{3C5A4070-922A-4F80-92F5-BCA12374A68C}"/>
              </a:ext>
            </a:extLst>
          </p:cNvPr>
          <p:cNvSpPr txBox="1"/>
          <p:nvPr/>
        </p:nvSpPr>
        <p:spPr>
          <a:xfrm>
            <a:off x="3997008" y="3509550"/>
            <a:ext cx="3728096" cy="784830"/>
          </a:xfrm>
          <a:prstGeom prst="rect">
            <a:avLst/>
          </a:prstGeom>
          <a:noFill/>
        </p:spPr>
        <p:txBody>
          <a:bodyPr wrap="square" rtlCol="0">
            <a:spAutoFit/>
          </a:bodyPr>
          <a:lstStyle/>
          <a:p>
            <a:r>
              <a:rPr lang="ru-RU" sz="4500">
                <a:solidFill>
                  <a:schemeClr val="accent4">
                    <a:lumMod val="60000"/>
                    <a:lumOff val="40000"/>
                  </a:schemeClr>
                </a:solidFill>
                <a:latin typeface="AvenirNextforSAS Light" panose="020B0403020202020204" pitchFamily="34" charset="0"/>
              </a:rPr>
              <a:t>-0.5 балла</a:t>
            </a:r>
          </a:p>
        </p:txBody>
      </p:sp>
      <p:cxnSp>
        <p:nvCxnSpPr>
          <p:cNvPr id="17" name="Straight Arrow Connector 16">
            <a:extLst>
              <a:ext uri="{FF2B5EF4-FFF2-40B4-BE49-F238E27FC236}">
                <a16:creationId xmlns:a16="http://schemas.microsoft.com/office/drawing/2014/main" id="{FAC62E97-313D-447F-8B56-CF43A1353E39}"/>
              </a:ext>
            </a:extLst>
          </p:cNvPr>
          <p:cNvCxnSpPr>
            <a:cxnSpLocks/>
          </p:cNvCxnSpPr>
          <p:nvPr/>
        </p:nvCxnSpPr>
        <p:spPr>
          <a:xfrm>
            <a:off x="2293883" y="2571750"/>
            <a:ext cx="0" cy="1377512"/>
          </a:xfrm>
          <a:prstGeom prst="straightConnector1">
            <a:avLst/>
          </a:prstGeom>
          <a:ln w="1905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E83890-8317-4BC7-B5EF-D5C8C3A333ED}"/>
              </a:ext>
            </a:extLst>
          </p:cNvPr>
          <p:cNvCxnSpPr>
            <a:cxnSpLocks/>
          </p:cNvCxnSpPr>
          <p:nvPr/>
        </p:nvCxnSpPr>
        <p:spPr>
          <a:xfrm>
            <a:off x="2293883" y="3949262"/>
            <a:ext cx="1522821" cy="0"/>
          </a:xfrm>
          <a:prstGeom prst="straightConnector1">
            <a:avLst/>
          </a:prstGeom>
          <a:ln w="1905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F31067A-7BA6-469D-8E6A-A2B64B1B10E8}"/>
              </a:ext>
            </a:extLst>
          </p:cNvPr>
          <p:cNvSpPr txBox="1"/>
          <p:nvPr/>
        </p:nvSpPr>
        <p:spPr>
          <a:xfrm>
            <a:off x="729780" y="1648420"/>
            <a:ext cx="6743075" cy="923330"/>
          </a:xfrm>
          <a:prstGeom prst="rect">
            <a:avLst/>
          </a:prstGeom>
          <a:noFill/>
        </p:spPr>
        <p:txBody>
          <a:bodyPr wrap="square" rtlCol="0">
            <a:spAutoFit/>
          </a:bodyPr>
          <a:lstStyle/>
          <a:p>
            <a:r>
              <a:rPr lang="ru-RU">
                <a:solidFill>
                  <a:schemeClr val="bg1"/>
                </a:solidFill>
                <a:latin typeface="AvenirNextforSAS Light" panose="020B0403020202020204" pitchFamily="34" charset="0"/>
              </a:rPr>
              <a:t>СНИМАЕТЕ ДЕНЬГИ НИ ЗА *** С</a:t>
            </a:r>
            <a:r>
              <a:rPr lang="en-US">
                <a:solidFill>
                  <a:schemeClr val="bg1"/>
                </a:solidFill>
                <a:latin typeface="AvenirNextforSAS Light" panose="020B0403020202020204" pitchFamily="34" charset="0"/>
              </a:rPr>
              <a:t>***</a:t>
            </a:r>
            <a:r>
              <a:rPr lang="ru-RU">
                <a:solidFill>
                  <a:schemeClr val="bg1"/>
                </a:solidFill>
                <a:latin typeface="AvenirNextforSAS Light" panose="020B0403020202020204" pitchFamily="34" charset="0"/>
              </a:rPr>
              <a:t>*****Й!!!!!!! ПОМЕНЯЛИ ТАРИФ! ВООБЩЕ ОТКАЖУСЬ ОТ ***** Оператора. П******** ВЫ НА***!!!!  СПЛОШНОЕ НАЕ****!!!!</a:t>
            </a:r>
          </a:p>
        </p:txBody>
      </p:sp>
    </p:spTree>
    <p:extLst>
      <p:ext uri="{BB962C8B-B14F-4D97-AF65-F5344CB8AC3E}">
        <p14:creationId xmlns:p14="http://schemas.microsoft.com/office/powerpoint/2010/main" val="303553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643D7B21-0A78-4F59-B19E-F0F085A08338}"/>
              </a:ext>
            </a:extLst>
          </p:cNvPr>
          <p:cNvSpPr/>
          <p:nvPr/>
        </p:nvSpPr>
        <p:spPr>
          <a:xfrm>
            <a:off x="785972" y="1960818"/>
            <a:ext cx="1804827" cy="288000"/>
          </a:xfrm>
          <a:prstGeom prst="roundRect">
            <a:avLst/>
          </a:prstGeom>
          <a:solidFill>
            <a:schemeClr val="accent1"/>
          </a:solidFill>
          <a:ln>
            <a:noFill/>
          </a:ln>
          <a:effectLst>
            <a:outerShdw blurRad="50800" dist="38100" dir="2700000" algn="tl" rotWithShape="0">
              <a:prstClr val="black">
                <a:alpha val="40000"/>
              </a:prstClr>
            </a:outerShdw>
          </a:effectLst>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200">
              <a:solidFill>
                <a:schemeClr val="bg1"/>
              </a:solidFill>
            </a:endParaRPr>
          </a:p>
        </p:txBody>
      </p:sp>
      <p:sp>
        <p:nvSpPr>
          <p:cNvPr id="5" name="Title 1">
            <a:extLst>
              <a:ext uri="{FF2B5EF4-FFF2-40B4-BE49-F238E27FC236}">
                <a16:creationId xmlns:a16="http://schemas.microsoft.com/office/drawing/2014/main" id="{C83E32E6-C3B7-47EE-8FD3-D544FFC104A7}"/>
              </a:ext>
            </a:extLst>
          </p:cNvPr>
          <p:cNvSpPr txBox="1">
            <a:spLocks/>
          </p:cNvSpPr>
          <p:nvPr/>
        </p:nvSpPr>
        <p:spPr>
          <a:xfrm>
            <a:off x="325581" y="255588"/>
            <a:ext cx="8575531" cy="609600"/>
          </a:xfrm>
          <a:prstGeom prst="rect">
            <a:avLst/>
          </a:prstGeom>
        </p:spPr>
        <p:txBody>
          <a:bodyPr vert="horz" wrap="square" lIns="91440" tIns="45720" rIns="91440" bIns="45720" rtlCol="0" anchor="ctr" anchorCtr="0">
            <a:noAutofit/>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pPr algn="l"/>
            <a:r>
              <a:rPr lang="ru-RU" sz="2400" b="1" dirty="0">
                <a:solidFill>
                  <a:schemeClr val="bg1"/>
                </a:solidFill>
                <a:latin typeface="AvenirNextforSAS" panose="020B0503020202020204" pitchFamily="34" charset="0"/>
              </a:rPr>
              <a:t>Телеком: Взвешенная модель: плюс</a:t>
            </a:r>
          </a:p>
        </p:txBody>
      </p:sp>
      <p:sp>
        <p:nvSpPr>
          <p:cNvPr id="11" name="TextBox 10">
            <a:extLst>
              <a:ext uri="{FF2B5EF4-FFF2-40B4-BE49-F238E27FC236}">
                <a16:creationId xmlns:a16="http://schemas.microsoft.com/office/drawing/2014/main" id="{A62ED67F-4E4D-4A86-827F-C57488C68351}"/>
              </a:ext>
            </a:extLst>
          </p:cNvPr>
          <p:cNvSpPr txBox="1"/>
          <p:nvPr/>
        </p:nvSpPr>
        <p:spPr>
          <a:xfrm>
            <a:off x="288699" y="1451480"/>
            <a:ext cx="344979" cy="784830"/>
          </a:xfrm>
          <a:prstGeom prst="rect">
            <a:avLst/>
          </a:prstGeom>
          <a:noFill/>
        </p:spPr>
        <p:txBody>
          <a:bodyPr wrap="square" rtlCol="0">
            <a:spAutoFit/>
          </a:bodyPr>
          <a:lstStyle/>
          <a:p>
            <a:r>
              <a:rPr lang="ru-RU" sz="4500">
                <a:solidFill>
                  <a:schemeClr val="accent4">
                    <a:lumMod val="60000"/>
                    <a:lumOff val="40000"/>
                  </a:schemeClr>
                </a:solidFill>
                <a:latin typeface="AvenirNextforSAS Light" panose="020B0403020202020204" pitchFamily="34" charset="0"/>
              </a:rPr>
              <a:t>«</a:t>
            </a:r>
          </a:p>
        </p:txBody>
      </p:sp>
      <p:sp>
        <p:nvSpPr>
          <p:cNvPr id="12" name="TextBox 11">
            <a:extLst>
              <a:ext uri="{FF2B5EF4-FFF2-40B4-BE49-F238E27FC236}">
                <a16:creationId xmlns:a16="http://schemas.microsoft.com/office/drawing/2014/main" id="{1D847441-CC43-445F-B810-52984FA40F7E}"/>
              </a:ext>
            </a:extLst>
          </p:cNvPr>
          <p:cNvSpPr txBox="1"/>
          <p:nvPr/>
        </p:nvSpPr>
        <p:spPr>
          <a:xfrm>
            <a:off x="6429887" y="1687572"/>
            <a:ext cx="510358" cy="784830"/>
          </a:xfrm>
          <a:prstGeom prst="rect">
            <a:avLst/>
          </a:prstGeom>
          <a:noFill/>
        </p:spPr>
        <p:txBody>
          <a:bodyPr wrap="square" rtlCol="0">
            <a:spAutoFit/>
          </a:bodyPr>
          <a:lstStyle/>
          <a:p>
            <a:r>
              <a:rPr lang="ru-RU" sz="4500">
                <a:solidFill>
                  <a:schemeClr val="accent4">
                    <a:lumMod val="60000"/>
                    <a:lumOff val="40000"/>
                  </a:schemeClr>
                </a:solidFill>
                <a:latin typeface="AvenirNextforSAS Light" panose="020B0403020202020204" pitchFamily="34" charset="0"/>
              </a:rPr>
              <a:t>»</a:t>
            </a:r>
          </a:p>
        </p:txBody>
      </p:sp>
      <p:sp>
        <p:nvSpPr>
          <p:cNvPr id="10" name="TextBox 9">
            <a:extLst>
              <a:ext uri="{FF2B5EF4-FFF2-40B4-BE49-F238E27FC236}">
                <a16:creationId xmlns:a16="http://schemas.microsoft.com/office/drawing/2014/main" id="{3C5A4070-922A-4F80-92F5-BCA12374A68C}"/>
              </a:ext>
            </a:extLst>
          </p:cNvPr>
          <p:cNvSpPr txBox="1"/>
          <p:nvPr/>
        </p:nvSpPr>
        <p:spPr>
          <a:xfrm>
            <a:off x="3997008" y="3509550"/>
            <a:ext cx="3728096" cy="784830"/>
          </a:xfrm>
          <a:prstGeom prst="rect">
            <a:avLst/>
          </a:prstGeom>
          <a:noFill/>
        </p:spPr>
        <p:txBody>
          <a:bodyPr wrap="square" rtlCol="0">
            <a:spAutoFit/>
          </a:bodyPr>
          <a:lstStyle/>
          <a:p>
            <a:r>
              <a:rPr lang="ru-RU" sz="4500">
                <a:solidFill>
                  <a:schemeClr val="accent4">
                    <a:lumMod val="60000"/>
                    <a:lumOff val="40000"/>
                  </a:schemeClr>
                </a:solidFill>
                <a:latin typeface="AvenirNextforSAS Light" panose="020B0403020202020204" pitchFamily="34" charset="0"/>
              </a:rPr>
              <a:t>+1 балл</a:t>
            </a:r>
          </a:p>
        </p:txBody>
      </p:sp>
      <p:cxnSp>
        <p:nvCxnSpPr>
          <p:cNvPr id="17" name="Straight Arrow Connector 16">
            <a:extLst>
              <a:ext uri="{FF2B5EF4-FFF2-40B4-BE49-F238E27FC236}">
                <a16:creationId xmlns:a16="http://schemas.microsoft.com/office/drawing/2014/main" id="{FAC62E97-313D-447F-8B56-CF43A1353E39}"/>
              </a:ext>
            </a:extLst>
          </p:cNvPr>
          <p:cNvCxnSpPr>
            <a:cxnSpLocks/>
          </p:cNvCxnSpPr>
          <p:nvPr/>
        </p:nvCxnSpPr>
        <p:spPr>
          <a:xfrm>
            <a:off x="2293883" y="2571750"/>
            <a:ext cx="0" cy="1377512"/>
          </a:xfrm>
          <a:prstGeom prst="straightConnector1">
            <a:avLst/>
          </a:prstGeom>
          <a:ln w="19050">
            <a:solidFill>
              <a:schemeClr val="accent4">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4E83890-8317-4BC7-B5EF-D5C8C3A333ED}"/>
              </a:ext>
            </a:extLst>
          </p:cNvPr>
          <p:cNvCxnSpPr>
            <a:cxnSpLocks/>
          </p:cNvCxnSpPr>
          <p:nvPr/>
        </p:nvCxnSpPr>
        <p:spPr>
          <a:xfrm>
            <a:off x="2293883" y="3949262"/>
            <a:ext cx="1522821" cy="0"/>
          </a:xfrm>
          <a:prstGeom prst="straightConnector1">
            <a:avLst/>
          </a:prstGeom>
          <a:ln w="19050">
            <a:solidFill>
              <a:schemeClr val="accent4">
                <a:lumMod val="60000"/>
                <a:lumOff val="4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F31067A-7BA6-469D-8E6A-A2B64B1B10E8}"/>
              </a:ext>
            </a:extLst>
          </p:cNvPr>
          <p:cNvSpPr txBox="1"/>
          <p:nvPr/>
        </p:nvSpPr>
        <p:spPr>
          <a:xfrm>
            <a:off x="729780" y="1648420"/>
            <a:ext cx="6743075" cy="646331"/>
          </a:xfrm>
          <a:prstGeom prst="rect">
            <a:avLst/>
          </a:prstGeom>
          <a:noFill/>
        </p:spPr>
        <p:txBody>
          <a:bodyPr wrap="square" rtlCol="0">
            <a:spAutoFit/>
          </a:bodyPr>
          <a:lstStyle/>
          <a:p>
            <a:r>
              <a:rPr lang="ru-RU">
                <a:solidFill>
                  <a:schemeClr val="bg1"/>
                </a:solidFill>
                <a:latin typeface="AvenirNextforSAS Light" panose="020B0403020202020204" pitchFamily="34" charset="0"/>
              </a:rPr>
              <a:t>ВЫ ОСТАВИЛИ МЕНЯ БЕЗ СВЯЗИ ЗА ГРАНИЦЕЙ!!!!! </a:t>
            </a:r>
            <a:br>
              <a:rPr lang="ru-RU">
                <a:solidFill>
                  <a:schemeClr val="bg1"/>
                </a:solidFill>
                <a:latin typeface="AvenirNextforSAS Light" panose="020B0403020202020204" pitchFamily="34" charset="0"/>
              </a:rPr>
            </a:br>
            <a:r>
              <a:rPr lang="ru-RU">
                <a:solidFill>
                  <a:schemeClr val="bg1"/>
                </a:solidFill>
                <a:latin typeface="AvenirNextforSAS Light" panose="020B0403020202020204" pitchFamily="34" charset="0"/>
              </a:rPr>
              <a:t>+7 9** *** ** 33.. СРОЧНО ПОДКЛЮЧИТЬ!!!!</a:t>
            </a:r>
          </a:p>
        </p:txBody>
      </p:sp>
    </p:spTree>
    <p:extLst>
      <p:ext uri="{BB962C8B-B14F-4D97-AF65-F5344CB8AC3E}">
        <p14:creationId xmlns:p14="http://schemas.microsoft.com/office/powerpoint/2010/main" val="278469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2402C85E-CCDD-435B-9500-791DDE49DB23}"/>
              </a:ext>
            </a:extLst>
          </p:cNvPr>
          <p:cNvSpPr txBox="1">
            <a:spLocks/>
          </p:cNvSpPr>
          <p:nvPr/>
        </p:nvSpPr>
        <p:spPr>
          <a:xfrm>
            <a:off x="704537" y="519957"/>
            <a:ext cx="8338563" cy="457200"/>
          </a:xfrm>
          <a:prstGeom prst="rect">
            <a:avLst/>
          </a:prstGeom>
        </p:spPr>
        <p:txBody>
          <a:bodyPr/>
          <a:lstStyle>
            <a:lvl1pPr algn="ctr" defTabSz="182876" rtl="0" eaLnBrk="1" latinLnBrk="0" hangingPunct="1">
              <a:spcBef>
                <a:spcPct val="0"/>
              </a:spcBef>
              <a:buNone/>
              <a:defRPr sz="2800" b="0" i="0" kern="1200" cap="none" baseline="0">
                <a:solidFill>
                  <a:srgbClr val="1F334C"/>
                </a:solidFill>
                <a:latin typeface="+mj-lt"/>
                <a:ea typeface="Arial" panose="020B0604020202020204" pitchFamily="34" charset="0"/>
                <a:cs typeface="Arial" panose="020B0604020202020204" pitchFamily="34" charset="0"/>
              </a:defRPr>
            </a:lvl1pPr>
          </a:lstStyle>
          <a:p>
            <a:pPr algn="l"/>
            <a:endParaRPr lang="ru-RU" sz="1800" dirty="0">
              <a:solidFill>
                <a:schemeClr val="bg1"/>
              </a:solidFill>
            </a:endParaRPr>
          </a:p>
        </p:txBody>
      </p:sp>
      <p:sp>
        <p:nvSpPr>
          <p:cNvPr id="4" name="Arrow: Pentagon 3">
            <a:extLst>
              <a:ext uri="{FF2B5EF4-FFF2-40B4-BE49-F238E27FC236}">
                <a16:creationId xmlns:a16="http://schemas.microsoft.com/office/drawing/2014/main" id="{7232BB11-283D-442F-851F-A7D72B35A3DD}"/>
              </a:ext>
            </a:extLst>
          </p:cNvPr>
          <p:cNvSpPr/>
          <p:nvPr/>
        </p:nvSpPr>
        <p:spPr>
          <a:xfrm>
            <a:off x="356016" y="1539998"/>
            <a:ext cx="1260000" cy="944751"/>
          </a:xfrm>
          <a:prstGeom prst="homePlate">
            <a:avLst>
              <a:gd name="adj" fmla="val 9619"/>
            </a:avLst>
          </a:prstGeom>
          <a:solidFill>
            <a:schemeClr val="accent1">
              <a:lumMod val="75000"/>
            </a:schemeClr>
          </a:solidFill>
          <a:ln>
            <a:solidFill>
              <a:srgbClr val="42961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ru-RU" sz="1200" dirty="0"/>
              <a:t>Звонки в КЦ</a:t>
            </a:r>
          </a:p>
        </p:txBody>
      </p:sp>
      <p:sp>
        <p:nvSpPr>
          <p:cNvPr id="2" name="Rectangle 1">
            <a:extLst>
              <a:ext uri="{FF2B5EF4-FFF2-40B4-BE49-F238E27FC236}">
                <a16:creationId xmlns:a16="http://schemas.microsoft.com/office/drawing/2014/main" id="{2E315750-2A95-4714-9C68-581B5230D62C}"/>
              </a:ext>
            </a:extLst>
          </p:cNvPr>
          <p:cNvSpPr/>
          <p:nvPr/>
        </p:nvSpPr>
        <p:spPr>
          <a:xfrm>
            <a:off x="3429002" y="1343892"/>
            <a:ext cx="3747406" cy="133696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200">
              <a:solidFill>
                <a:schemeClr val="accent1"/>
              </a:solidFill>
            </a:endParaRPr>
          </a:p>
        </p:txBody>
      </p:sp>
      <p:sp>
        <p:nvSpPr>
          <p:cNvPr id="3" name="TextBox 2">
            <a:extLst>
              <a:ext uri="{FF2B5EF4-FFF2-40B4-BE49-F238E27FC236}">
                <a16:creationId xmlns:a16="http://schemas.microsoft.com/office/drawing/2014/main" id="{5CD87E6D-275B-4043-BBDC-283F24F5CBA7}"/>
              </a:ext>
            </a:extLst>
          </p:cNvPr>
          <p:cNvSpPr txBox="1"/>
          <p:nvPr/>
        </p:nvSpPr>
        <p:spPr>
          <a:xfrm>
            <a:off x="4409208" y="1089123"/>
            <a:ext cx="2396836" cy="276999"/>
          </a:xfrm>
          <a:prstGeom prst="rect">
            <a:avLst/>
          </a:prstGeom>
          <a:noFill/>
        </p:spPr>
        <p:txBody>
          <a:bodyPr wrap="square" rtlCol="0">
            <a:spAutoFit/>
          </a:bodyPr>
          <a:lstStyle/>
          <a:p>
            <a:r>
              <a:rPr lang="ru-RU" sz="1200" dirty="0">
                <a:solidFill>
                  <a:schemeClr val="bg1"/>
                </a:solidFill>
              </a:rPr>
              <a:t>Система принятия решений</a:t>
            </a:r>
          </a:p>
        </p:txBody>
      </p:sp>
      <p:sp>
        <p:nvSpPr>
          <p:cNvPr id="7" name="Arrow: Pentagon 6">
            <a:extLst>
              <a:ext uri="{FF2B5EF4-FFF2-40B4-BE49-F238E27FC236}">
                <a16:creationId xmlns:a16="http://schemas.microsoft.com/office/drawing/2014/main" id="{2F4E632C-5B4A-4B26-93D1-D2F5F7CAC55B}"/>
              </a:ext>
            </a:extLst>
          </p:cNvPr>
          <p:cNvSpPr/>
          <p:nvPr/>
        </p:nvSpPr>
        <p:spPr>
          <a:xfrm>
            <a:off x="3685856" y="1523705"/>
            <a:ext cx="1260000" cy="977337"/>
          </a:xfrm>
          <a:prstGeom prst="homePlate">
            <a:avLst>
              <a:gd name="adj" fmla="val 9619"/>
            </a:avLst>
          </a:prstGeom>
          <a:solidFill>
            <a:schemeClr val="accent1">
              <a:lumMod val="75000"/>
            </a:schemeClr>
          </a:solidFill>
          <a:ln>
            <a:solidFill>
              <a:srgbClr val="42961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ru-RU" sz="1200" dirty="0"/>
              <a:t>Нормализация</a:t>
            </a:r>
          </a:p>
        </p:txBody>
      </p:sp>
      <p:sp>
        <p:nvSpPr>
          <p:cNvPr id="5" name="Diamond 4">
            <a:extLst>
              <a:ext uri="{FF2B5EF4-FFF2-40B4-BE49-F238E27FC236}">
                <a16:creationId xmlns:a16="http://schemas.microsoft.com/office/drawing/2014/main" id="{40194B01-E1B9-497E-98DD-EA8D5D54AE94}"/>
              </a:ext>
            </a:extLst>
          </p:cNvPr>
          <p:cNvSpPr/>
          <p:nvPr/>
        </p:nvSpPr>
        <p:spPr>
          <a:xfrm>
            <a:off x="5140034" y="1433820"/>
            <a:ext cx="1856509" cy="1157108"/>
          </a:xfrm>
          <a:prstGeom prst="diamond">
            <a:avLst/>
          </a:prstGeom>
          <a:solidFill>
            <a:schemeClr val="accent1">
              <a:lumMod val="75000"/>
            </a:schemeClr>
          </a:solidFill>
          <a:ln>
            <a:solidFill>
              <a:srgbClr val="42961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90" rIns="0" bIns="34290" numCol="1" spcCol="0" rtlCol="0" fromWordArt="0" anchor="ctr" anchorCtr="0" forceAA="0" compatLnSpc="1">
            <a:prstTxWarp prst="textNoShape">
              <a:avLst/>
            </a:prstTxWarp>
            <a:noAutofit/>
          </a:bodyPr>
          <a:lstStyle/>
          <a:p>
            <a:pPr algn="ctr"/>
            <a:r>
              <a:rPr lang="ru-RU" sz="1200" dirty="0"/>
              <a:t>Какая реакция необходима?</a:t>
            </a:r>
          </a:p>
        </p:txBody>
      </p:sp>
      <p:sp>
        <p:nvSpPr>
          <p:cNvPr id="10" name="Rectangle 9">
            <a:extLst>
              <a:ext uri="{FF2B5EF4-FFF2-40B4-BE49-F238E27FC236}">
                <a16:creationId xmlns:a16="http://schemas.microsoft.com/office/drawing/2014/main" id="{3A137586-744C-46CD-919C-BD4277B740C4}"/>
              </a:ext>
            </a:extLst>
          </p:cNvPr>
          <p:cNvSpPr/>
          <p:nvPr/>
        </p:nvSpPr>
        <p:spPr>
          <a:xfrm>
            <a:off x="3429001" y="3202633"/>
            <a:ext cx="5439390" cy="161874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1"/>
              </a:solidFill>
            </a:endParaRPr>
          </a:p>
        </p:txBody>
      </p:sp>
      <p:sp>
        <p:nvSpPr>
          <p:cNvPr id="11" name="TextBox 10">
            <a:extLst>
              <a:ext uri="{FF2B5EF4-FFF2-40B4-BE49-F238E27FC236}">
                <a16:creationId xmlns:a16="http://schemas.microsoft.com/office/drawing/2014/main" id="{C9DC1C1F-476F-44A7-9428-2645FB28E367}"/>
              </a:ext>
            </a:extLst>
          </p:cNvPr>
          <p:cNvSpPr txBox="1"/>
          <p:nvPr/>
        </p:nvSpPr>
        <p:spPr>
          <a:xfrm>
            <a:off x="4921629" y="2952050"/>
            <a:ext cx="2396836" cy="276999"/>
          </a:xfrm>
          <a:prstGeom prst="rect">
            <a:avLst/>
          </a:prstGeom>
          <a:noFill/>
        </p:spPr>
        <p:txBody>
          <a:bodyPr wrap="square" rtlCol="0">
            <a:spAutoFit/>
          </a:bodyPr>
          <a:lstStyle/>
          <a:p>
            <a:pPr algn="ctr"/>
            <a:r>
              <a:rPr lang="ru-RU" sz="1200" dirty="0">
                <a:solidFill>
                  <a:schemeClr val="bg1"/>
                </a:solidFill>
              </a:rPr>
              <a:t>Знания о клиенте</a:t>
            </a:r>
          </a:p>
        </p:txBody>
      </p:sp>
      <p:graphicFrame>
        <p:nvGraphicFramePr>
          <p:cNvPr id="6" name="Table 5">
            <a:extLst>
              <a:ext uri="{FF2B5EF4-FFF2-40B4-BE49-F238E27FC236}">
                <a16:creationId xmlns:a16="http://schemas.microsoft.com/office/drawing/2014/main" id="{961ED40A-271C-4DD1-B746-94D242AF1FA0}"/>
              </a:ext>
            </a:extLst>
          </p:cNvPr>
          <p:cNvGraphicFramePr>
            <a:graphicFrameLocks noGrp="1"/>
          </p:cNvGraphicFramePr>
          <p:nvPr>
            <p:extLst>
              <p:ext uri="{D42A27DB-BD31-4B8C-83A1-F6EECF244321}">
                <p14:modId xmlns:p14="http://schemas.microsoft.com/office/powerpoint/2010/main" val="3312094787"/>
              </p:ext>
            </p:extLst>
          </p:nvPr>
        </p:nvGraphicFramePr>
        <p:xfrm>
          <a:off x="5099897" y="3480674"/>
          <a:ext cx="3687590" cy="1089081"/>
        </p:xfrm>
        <a:graphic>
          <a:graphicData uri="http://schemas.openxmlformats.org/drawingml/2006/table">
            <a:tbl>
              <a:tblPr firstRow="1" bandRow="1">
                <a:tableStyleId>{21E4AEA4-8DFA-4A89-87EB-49C32662AFE0}</a:tableStyleId>
              </a:tblPr>
              <a:tblGrid>
                <a:gridCol w="594321">
                  <a:extLst>
                    <a:ext uri="{9D8B030D-6E8A-4147-A177-3AD203B41FA5}">
                      <a16:colId xmlns:a16="http://schemas.microsoft.com/office/drawing/2014/main" val="16473304"/>
                    </a:ext>
                  </a:extLst>
                </a:gridCol>
                <a:gridCol w="259612">
                  <a:extLst>
                    <a:ext uri="{9D8B030D-6E8A-4147-A177-3AD203B41FA5}">
                      <a16:colId xmlns:a16="http://schemas.microsoft.com/office/drawing/2014/main" val="425911076"/>
                    </a:ext>
                  </a:extLst>
                </a:gridCol>
                <a:gridCol w="461960">
                  <a:extLst>
                    <a:ext uri="{9D8B030D-6E8A-4147-A177-3AD203B41FA5}">
                      <a16:colId xmlns:a16="http://schemas.microsoft.com/office/drawing/2014/main" val="3405883894"/>
                    </a:ext>
                  </a:extLst>
                </a:gridCol>
                <a:gridCol w="614597">
                  <a:extLst>
                    <a:ext uri="{9D8B030D-6E8A-4147-A177-3AD203B41FA5}">
                      <a16:colId xmlns:a16="http://schemas.microsoft.com/office/drawing/2014/main" val="2868666788"/>
                    </a:ext>
                  </a:extLst>
                </a:gridCol>
                <a:gridCol w="712033">
                  <a:extLst>
                    <a:ext uri="{9D8B030D-6E8A-4147-A177-3AD203B41FA5}">
                      <a16:colId xmlns:a16="http://schemas.microsoft.com/office/drawing/2014/main" val="3676367865"/>
                    </a:ext>
                  </a:extLst>
                </a:gridCol>
                <a:gridCol w="790645">
                  <a:extLst>
                    <a:ext uri="{9D8B030D-6E8A-4147-A177-3AD203B41FA5}">
                      <a16:colId xmlns:a16="http://schemas.microsoft.com/office/drawing/2014/main" val="3838804147"/>
                    </a:ext>
                  </a:extLst>
                </a:gridCol>
                <a:gridCol w="254422">
                  <a:extLst>
                    <a:ext uri="{9D8B030D-6E8A-4147-A177-3AD203B41FA5}">
                      <a16:colId xmlns:a16="http://schemas.microsoft.com/office/drawing/2014/main" val="4125325588"/>
                    </a:ext>
                  </a:extLst>
                </a:gridCol>
              </a:tblGrid>
              <a:tr h="363027">
                <a:tc>
                  <a:txBody>
                    <a:bodyPr/>
                    <a:lstStyle/>
                    <a:p>
                      <a:pPr algn="ctr"/>
                      <a:r>
                        <a:rPr lang="en-US" sz="800" dirty="0"/>
                        <a:t>ID</a:t>
                      </a:r>
                      <a:endParaRPr lang="ru-RU" sz="800" dirty="0"/>
                    </a:p>
                  </a:txBody>
                  <a:tcPr>
                    <a:solidFill>
                      <a:schemeClr val="accent1">
                        <a:lumMod val="50000"/>
                      </a:schemeClr>
                    </a:solidFill>
                  </a:tcPr>
                </a:tc>
                <a:tc>
                  <a:txBody>
                    <a:bodyPr/>
                    <a:lstStyle/>
                    <a:p>
                      <a:pPr algn="ctr"/>
                      <a:r>
                        <a:rPr lang="ru-RU" sz="800" dirty="0"/>
                        <a:t>…</a:t>
                      </a:r>
                    </a:p>
                  </a:txBody>
                  <a:tcPr>
                    <a:solidFill>
                      <a:schemeClr val="accent1">
                        <a:lumMod val="50000"/>
                      </a:schemeClr>
                    </a:solidFill>
                  </a:tcPr>
                </a:tc>
                <a:tc>
                  <a:txBody>
                    <a:bodyPr/>
                    <a:lstStyle/>
                    <a:p>
                      <a:pPr algn="ctr"/>
                      <a:r>
                        <a:rPr lang="en-US" sz="800" dirty="0"/>
                        <a:t>ARPU</a:t>
                      </a:r>
                      <a:endParaRPr lang="ru-RU" sz="800" dirty="0"/>
                    </a:p>
                  </a:txBody>
                  <a:tcPr>
                    <a:solidFill>
                      <a:schemeClr val="accent1">
                        <a:lumMod val="50000"/>
                      </a:schemeClr>
                    </a:solidFill>
                  </a:tcPr>
                </a:tc>
                <a:tc>
                  <a:txBody>
                    <a:bodyPr/>
                    <a:lstStyle/>
                    <a:p>
                      <a:pPr algn="ctr"/>
                      <a:r>
                        <a:rPr lang="ru-RU" sz="800" dirty="0"/>
                        <a:t>Психотип</a:t>
                      </a:r>
                    </a:p>
                  </a:txBody>
                  <a:tcPr>
                    <a:solidFill>
                      <a:schemeClr val="accent1">
                        <a:lumMod val="50000"/>
                      </a:schemeClr>
                    </a:solidFill>
                  </a:tcPr>
                </a:tc>
                <a:tc>
                  <a:txBody>
                    <a:bodyPr/>
                    <a:lstStyle/>
                    <a:p>
                      <a:pPr algn="ctr"/>
                      <a:r>
                        <a:rPr lang="ru-RU" sz="800" dirty="0" err="1"/>
                        <a:t>Лайфстайл</a:t>
                      </a:r>
                      <a:r>
                        <a:rPr lang="ru-RU" sz="800" dirty="0"/>
                        <a:t> сегмент</a:t>
                      </a:r>
                    </a:p>
                  </a:txBody>
                  <a:tcPr>
                    <a:solidFill>
                      <a:schemeClr val="accent1">
                        <a:lumMod val="50000"/>
                      </a:schemeClr>
                    </a:solidFill>
                  </a:tcPr>
                </a:tc>
                <a:tc>
                  <a:txBody>
                    <a:bodyPr/>
                    <a:lstStyle/>
                    <a:p>
                      <a:pPr algn="ctr"/>
                      <a:r>
                        <a:rPr lang="ru-RU" sz="800" dirty="0"/>
                        <a:t>Ранг </a:t>
                      </a:r>
                      <a:r>
                        <a:rPr lang="ru-RU" sz="800" dirty="0" err="1"/>
                        <a:t>эмоцио-нальности</a:t>
                      </a:r>
                      <a:endParaRPr lang="ru-RU" sz="800" dirty="0"/>
                    </a:p>
                  </a:txBody>
                  <a:tcPr>
                    <a:solidFill>
                      <a:schemeClr val="accent1">
                        <a:lumMod val="50000"/>
                      </a:schemeClr>
                    </a:solidFill>
                  </a:tcPr>
                </a:tc>
                <a:tc>
                  <a:txBody>
                    <a:bodyPr/>
                    <a:lstStyle/>
                    <a:p>
                      <a:pPr algn="ctr"/>
                      <a:r>
                        <a:rPr lang="ru-RU" sz="800" dirty="0"/>
                        <a:t>…</a:t>
                      </a:r>
                    </a:p>
                  </a:txBody>
                  <a:tcPr>
                    <a:solidFill>
                      <a:schemeClr val="accent1">
                        <a:lumMod val="50000"/>
                      </a:schemeClr>
                    </a:solidFill>
                  </a:tcPr>
                </a:tc>
                <a:extLst>
                  <a:ext uri="{0D108BD9-81ED-4DB2-BD59-A6C34878D82A}">
                    <a16:rowId xmlns:a16="http://schemas.microsoft.com/office/drawing/2014/main" val="1901058657"/>
                  </a:ext>
                </a:extLst>
              </a:tr>
              <a:tr h="363027">
                <a:tc>
                  <a:txBody>
                    <a:bodyPr/>
                    <a:lstStyle/>
                    <a:p>
                      <a:r>
                        <a:rPr lang="ru-RU" sz="600" dirty="0"/>
                        <a:t>9177856734</a:t>
                      </a:r>
                    </a:p>
                  </a:txBody>
                  <a:tcPr/>
                </a:tc>
                <a:tc>
                  <a:txBody>
                    <a:bodyPr/>
                    <a:lstStyle/>
                    <a:p>
                      <a:endParaRPr lang="ru-RU" sz="800"/>
                    </a:p>
                  </a:txBody>
                  <a:tcPr/>
                </a:tc>
                <a:tc>
                  <a:txBody>
                    <a:bodyPr/>
                    <a:lstStyle/>
                    <a:p>
                      <a:endParaRPr lang="ru-RU" sz="800" dirty="0"/>
                    </a:p>
                  </a:txBody>
                  <a:tcPr/>
                </a:tc>
                <a:tc>
                  <a:txBody>
                    <a:bodyPr/>
                    <a:lstStyle/>
                    <a:p>
                      <a:endParaRPr lang="ru-RU" sz="800"/>
                    </a:p>
                  </a:txBody>
                  <a:tcPr/>
                </a:tc>
                <a:tc>
                  <a:txBody>
                    <a:bodyPr/>
                    <a:lstStyle/>
                    <a:p>
                      <a:endParaRPr lang="ru-RU" sz="800"/>
                    </a:p>
                  </a:txBody>
                  <a:tcPr/>
                </a:tc>
                <a:tc>
                  <a:txBody>
                    <a:bodyPr/>
                    <a:lstStyle/>
                    <a:p>
                      <a:endParaRPr lang="ru-RU" sz="800" dirty="0"/>
                    </a:p>
                  </a:txBody>
                  <a:tcPr/>
                </a:tc>
                <a:tc>
                  <a:txBody>
                    <a:bodyPr/>
                    <a:lstStyle/>
                    <a:p>
                      <a:endParaRPr lang="ru-RU" sz="800" dirty="0"/>
                    </a:p>
                  </a:txBody>
                  <a:tcPr/>
                </a:tc>
                <a:extLst>
                  <a:ext uri="{0D108BD9-81ED-4DB2-BD59-A6C34878D82A}">
                    <a16:rowId xmlns:a16="http://schemas.microsoft.com/office/drawing/2014/main" val="2499141501"/>
                  </a:ext>
                </a:extLst>
              </a:tr>
              <a:tr h="363027">
                <a:tc>
                  <a:txBody>
                    <a:bodyPr/>
                    <a:lstStyle/>
                    <a:p>
                      <a:r>
                        <a:rPr lang="ru-RU" sz="600" dirty="0"/>
                        <a:t>9504224567</a:t>
                      </a:r>
                    </a:p>
                  </a:txBody>
                  <a:tcPr/>
                </a:tc>
                <a:tc>
                  <a:txBody>
                    <a:bodyPr/>
                    <a:lstStyle/>
                    <a:p>
                      <a:endParaRPr lang="ru-RU" sz="800"/>
                    </a:p>
                  </a:txBody>
                  <a:tcPr/>
                </a:tc>
                <a:tc>
                  <a:txBody>
                    <a:bodyPr/>
                    <a:lstStyle/>
                    <a:p>
                      <a:endParaRPr lang="ru-RU" sz="800"/>
                    </a:p>
                  </a:txBody>
                  <a:tcPr/>
                </a:tc>
                <a:tc>
                  <a:txBody>
                    <a:bodyPr/>
                    <a:lstStyle/>
                    <a:p>
                      <a:endParaRPr lang="ru-RU" sz="800"/>
                    </a:p>
                  </a:txBody>
                  <a:tcPr/>
                </a:tc>
                <a:tc>
                  <a:txBody>
                    <a:bodyPr/>
                    <a:lstStyle/>
                    <a:p>
                      <a:endParaRPr lang="ru-RU" sz="800"/>
                    </a:p>
                  </a:txBody>
                  <a:tcPr/>
                </a:tc>
                <a:tc>
                  <a:txBody>
                    <a:bodyPr/>
                    <a:lstStyle/>
                    <a:p>
                      <a:endParaRPr lang="ru-RU" sz="800"/>
                    </a:p>
                  </a:txBody>
                  <a:tcPr/>
                </a:tc>
                <a:tc>
                  <a:txBody>
                    <a:bodyPr/>
                    <a:lstStyle/>
                    <a:p>
                      <a:endParaRPr lang="ru-RU" sz="800" dirty="0"/>
                    </a:p>
                  </a:txBody>
                  <a:tcPr/>
                </a:tc>
                <a:extLst>
                  <a:ext uri="{0D108BD9-81ED-4DB2-BD59-A6C34878D82A}">
                    <a16:rowId xmlns:a16="http://schemas.microsoft.com/office/drawing/2014/main" val="358512484"/>
                  </a:ext>
                </a:extLst>
              </a:tr>
            </a:tbl>
          </a:graphicData>
        </a:graphic>
      </p:graphicFrame>
      <p:sp>
        <p:nvSpPr>
          <p:cNvPr id="13" name="Rectangle 12">
            <a:extLst>
              <a:ext uri="{FF2B5EF4-FFF2-40B4-BE49-F238E27FC236}">
                <a16:creationId xmlns:a16="http://schemas.microsoft.com/office/drawing/2014/main" id="{89CCF41C-FBF5-4ED3-9B15-47BB19A7E587}"/>
              </a:ext>
            </a:extLst>
          </p:cNvPr>
          <p:cNvSpPr/>
          <p:nvPr/>
        </p:nvSpPr>
        <p:spPr>
          <a:xfrm>
            <a:off x="7460522" y="1343892"/>
            <a:ext cx="1407867" cy="133696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sz="1200">
              <a:solidFill>
                <a:schemeClr val="accent1"/>
              </a:solidFill>
            </a:endParaRPr>
          </a:p>
        </p:txBody>
      </p:sp>
      <p:sp>
        <p:nvSpPr>
          <p:cNvPr id="14" name="TextBox 13">
            <a:extLst>
              <a:ext uri="{FF2B5EF4-FFF2-40B4-BE49-F238E27FC236}">
                <a16:creationId xmlns:a16="http://schemas.microsoft.com/office/drawing/2014/main" id="{015DD54F-3DF9-4A94-ACB2-B1C314B09C93}"/>
              </a:ext>
            </a:extLst>
          </p:cNvPr>
          <p:cNvSpPr txBox="1"/>
          <p:nvPr/>
        </p:nvSpPr>
        <p:spPr>
          <a:xfrm>
            <a:off x="7618363" y="1089123"/>
            <a:ext cx="1169125" cy="276999"/>
          </a:xfrm>
          <a:prstGeom prst="rect">
            <a:avLst/>
          </a:prstGeom>
          <a:noFill/>
        </p:spPr>
        <p:txBody>
          <a:bodyPr wrap="square" rtlCol="0">
            <a:spAutoFit/>
          </a:bodyPr>
          <a:lstStyle/>
          <a:p>
            <a:pPr algn="ctr"/>
            <a:r>
              <a:rPr lang="ru-RU" sz="1200" dirty="0">
                <a:solidFill>
                  <a:schemeClr val="bg1"/>
                </a:solidFill>
              </a:rPr>
              <a:t>Действие</a:t>
            </a:r>
          </a:p>
        </p:txBody>
      </p:sp>
      <p:sp>
        <p:nvSpPr>
          <p:cNvPr id="15" name="TextBox 14">
            <a:extLst>
              <a:ext uri="{FF2B5EF4-FFF2-40B4-BE49-F238E27FC236}">
                <a16:creationId xmlns:a16="http://schemas.microsoft.com/office/drawing/2014/main" id="{B7B247A8-2E7B-4CA0-BB29-11DCD8FCBC36}"/>
              </a:ext>
            </a:extLst>
          </p:cNvPr>
          <p:cNvSpPr txBox="1"/>
          <p:nvPr/>
        </p:nvSpPr>
        <p:spPr>
          <a:xfrm>
            <a:off x="7903772" y="1448710"/>
            <a:ext cx="1169125" cy="276999"/>
          </a:xfrm>
          <a:prstGeom prst="rect">
            <a:avLst/>
          </a:prstGeom>
          <a:noFill/>
        </p:spPr>
        <p:txBody>
          <a:bodyPr wrap="square" rtlCol="0">
            <a:spAutoFit/>
          </a:bodyPr>
          <a:lstStyle/>
          <a:p>
            <a:r>
              <a:rPr lang="en-US" sz="1200" dirty="0">
                <a:solidFill>
                  <a:schemeClr val="bg1"/>
                </a:solidFill>
              </a:rPr>
              <a:t>ASAP</a:t>
            </a:r>
            <a:endParaRPr lang="ru-RU" sz="1200" dirty="0">
              <a:solidFill>
                <a:schemeClr val="bg1"/>
              </a:solidFill>
            </a:endParaRPr>
          </a:p>
        </p:txBody>
      </p:sp>
      <p:sp>
        <p:nvSpPr>
          <p:cNvPr id="16" name="TextBox 15">
            <a:extLst>
              <a:ext uri="{FF2B5EF4-FFF2-40B4-BE49-F238E27FC236}">
                <a16:creationId xmlns:a16="http://schemas.microsoft.com/office/drawing/2014/main" id="{03AD38AC-0CBA-4556-B968-AC125E53FA8F}"/>
              </a:ext>
            </a:extLst>
          </p:cNvPr>
          <p:cNvSpPr txBox="1"/>
          <p:nvPr/>
        </p:nvSpPr>
        <p:spPr>
          <a:xfrm>
            <a:off x="7903771" y="1828753"/>
            <a:ext cx="1396832" cy="461665"/>
          </a:xfrm>
          <a:prstGeom prst="rect">
            <a:avLst/>
          </a:prstGeom>
          <a:noFill/>
        </p:spPr>
        <p:txBody>
          <a:bodyPr wrap="square" rtlCol="0">
            <a:spAutoFit/>
          </a:bodyPr>
          <a:lstStyle/>
          <a:p>
            <a:r>
              <a:rPr lang="ru-RU" sz="1200" dirty="0">
                <a:solidFill>
                  <a:schemeClr val="bg1"/>
                </a:solidFill>
              </a:rPr>
              <a:t>Отложенная реакция</a:t>
            </a:r>
          </a:p>
        </p:txBody>
      </p:sp>
      <p:sp>
        <p:nvSpPr>
          <p:cNvPr id="17" name="TextBox 16">
            <a:extLst>
              <a:ext uri="{FF2B5EF4-FFF2-40B4-BE49-F238E27FC236}">
                <a16:creationId xmlns:a16="http://schemas.microsoft.com/office/drawing/2014/main" id="{37248B94-D3B5-48F0-AAE4-6D71A25D82D5}"/>
              </a:ext>
            </a:extLst>
          </p:cNvPr>
          <p:cNvSpPr txBox="1"/>
          <p:nvPr/>
        </p:nvSpPr>
        <p:spPr>
          <a:xfrm>
            <a:off x="7903771" y="2393461"/>
            <a:ext cx="1396832" cy="276999"/>
          </a:xfrm>
          <a:prstGeom prst="rect">
            <a:avLst/>
          </a:prstGeom>
          <a:noFill/>
        </p:spPr>
        <p:txBody>
          <a:bodyPr wrap="square" rtlCol="0">
            <a:spAutoFit/>
          </a:bodyPr>
          <a:lstStyle/>
          <a:p>
            <a:r>
              <a:rPr lang="ru-RU" sz="1200" dirty="0">
                <a:solidFill>
                  <a:schemeClr val="bg1"/>
                </a:solidFill>
              </a:rPr>
              <a:t>Не требуется</a:t>
            </a:r>
          </a:p>
        </p:txBody>
      </p:sp>
      <p:pic>
        <p:nvPicPr>
          <p:cNvPr id="21" name="Picture 20">
            <a:extLst>
              <a:ext uri="{FF2B5EF4-FFF2-40B4-BE49-F238E27FC236}">
                <a16:creationId xmlns:a16="http://schemas.microsoft.com/office/drawing/2014/main" id="{D961EEF4-C33A-48DD-8FC6-FE716ED65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3988" y="1456328"/>
            <a:ext cx="288000" cy="288000"/>
          </a:xfrm>
          <a:prstGeom prst="rect">
            <a:avLst/>
          </a:prstGeom>
        </p:spPr>
      </p:pic>
      <p:pic>
        <p:nvPicPr>
          <p:cNvPr id="23" name="Picture 22">
            <a:extLst>
              <a:ext uri="{FF2B5EF4-FFF2-40B4-BE49-F238E27FC236}">
                <a16:creationId xmlns:a16="http://schemas.microsoft.com/office/drawing/2014/main" id="{4D7883C2-90AB-4333-A2F2-71E59108E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3988" y="2351512"/>
            <a:ext cx="288000" cy="288000"/>
          </a:xfrm>
          <a:prstGeom prst="rect">
            <a:avLst/>
          </a:prstGeom>
        </p:spPr>
      </p:pic>
      <p:pic>
        <p:nvPicPr>
          <p:cNvPr id="25" name="Picture 24">
            <a:extLst>
              <a:ext uri="{FF2B5EF4-FFF2-40B4-BE49-F238E27FC236}">
                <a16:creationId xmlns:a16="http://schemas.microsoft.com/office/drawing/2014/main" id="{8C16BE02-5AA5-456A-8C95-F3E6EB38D9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3988" y="1903707"/>
            <a:ext cx="288000" cy="288000"/>
          </a:xfrm>
          <a:prstGeom prst="rect">
            <a:avLst/>
          </a:prstGeom>
        </p:spPr>
      </p:pic>
      <p:sp>
        <p:nvSpPr>
          <p:cNvPr id="26" name="Arrow: Pentagon 25">
            <a:extLst>
              <a:ext uri="{FF2B5EF4-FFF2-40B4-BE49-F238E27FC236}">
                <a16:creationId xmlns:a16="http://schemas.microsoft.com/office/drawing/2014/main" id="{E15ADA2B-B0B4-4351-847E-4CD8AC01561B}"/>
              </a:ext>
            </a:extLst>
          </p:cNvPr>
          <p:cNvSpPr/>
          <p:nvPr/>
        </p:nvSpPr>
        <p:spPr>
          <a:xfrm>
            <a:off x="356016" y="3552839"/>
            <a:ext cx="1260000" cy="944751"/>
          </a:xfrm>
          <a:prstGeom prst="homePlate">
            <a:avLst>
              <a:gd name="adj" fmla="val 9619"/>
            </a:avLst>
          </a:prstGeom>
          <a:solidFill>
            <a:schemeClr val="accent1">
              <a:lumMod val="75000"/>
            </a:schemeClr>
          </a:solidFill>
          <a:ln>
            <a:solidFill>
              <a:srgbClr val="42961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ru-RU" sz="1200" dirty="0"/>
              <a:t>Публикации в </a:t>
            </a:r>
            <a:r>
              <a:rPr lang="en-US" sz="1200" dirty="0"/>
              <a:t>WEB</a:t>
            </a:r>
            <a:endParaRPr lang="ru-RU" sz="1200" dirty="0"/>
          </a:p>
        </p:txBody>
      </p:sp>
      <p:sp>
        <p:nvSpPr>
          <p:cNvPr id="28" name="Arrow: Pentagon 27">
            <a:extLst>
              <a:ext uri="{FF2B5EF4-FFF2-40B4-BE49-F238E27FC236}">
                <a16:creationId xmlns:a16="http://schemas.microsoft.com/office/drawing/2014/main" id="{7064C9B2-2878-48D6-9C73-9C1EDFFF97A2}"/>
              </a:ext>
            </a:extLst>
          </p:cNvPr>
          <p:cNvSpPr/>
          <p:nvPr/>
        </p:nvSpPr>
        <p:spPr>
          <a:xfrm>
            <a:off x="1873011" y="1539998"/>
            <a:ext cx="1260000" cy="944751"/>
          </a:xfrm>
          <a:prstGeom prst="homePlate">
            <a:avLst>
              <a:gd name="adj" fmla="val 9619"/>
            </a:avLst>
          </a:prstGeom>
          <a:solidFill>
            <a:schemeClr val="accent1">
              <a:lumMod val="75000"/>
            </a:schemeClr>
          </a:solidFill>
          <a:ln>
            <a:solidFill>
              <a:srgbClr val="42961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ru-RU" sz="1200" dirty="0"/>
              <a:t>Перевод в текст</a:t>
            </a:r>
          </a:p>
        </p:txBody>
      </p:sp>
      <p:sp>
        <p:nvSpPr>
          <p:cNvPr id="29" name="Arrow: Pentagon 28">
            <a:extLst>
              <a:ext uri="{FF2B5EF4-FFF2-40B4-BE49-F238E27FC236}">
                <a16:creationId xmlns:a16="http://schemas.microsoft.com/office/drawing/2014/main" id="{B7130A08-2D71-4BE9-835B-3B2F65A4EF0A}"/>
              </a:ext>
            </a:extLst>
          </p:cNvPr>
          <p:cNvSpPr/>
          <p:nvPr/>
        </p:nvSpPr>
        <p:spPr>
          <a:xfrm>
            <a:off x="1873011" y="3552839"/>
            <a:ext cx="1260000" cy="944751"/>
          </a:xfrm>
          <a:prstGeom prst="homePlate">
            <a:avLst>
              <a:gd name="adj" fmla="val 9619"/>
            </a:avLst>
          </a:prstGeom>
          <a:solidFill>
            <a:schemeClr val="accent1">
              <a:lumMod val="75000"/>
            </a:schemeClr>
          </a:solidFill>
          <a:ln>
            <a:solidFill>
              <a:srgbClr val="42961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ru-RU" sz="1200" dirty="0"/>
              <a:t>Анализ текста</a:t>
            </a:r>
          </a:p>
        </p:txBody>
      </p:sp>
      <p:cxnSp>
        <p:nvCxnSpPr>
          <p:cNvPr id="31" name="Straight Arrow Connector 30">
            <a:extLst>
              <a:ext uri="{FF2B5EF4-FFF2-40B4-BE49-F238E27FC236}">
                <a16:creationId xmlns:a16="http://schemas.microsoft.com/office/drawing/2014/main" id="{2A1553BF-1D9C-4B15-AF12-6F7B3941F450}"/>
              </a:ext>
            </a:extLst>
          </p:cNvPr>
          <p:cNvCxnSpPr>
            <a:stCxn id="4" idx="3"/>
            <a:endCxn id="28" idx="1"/>
          </p:cNvCxnSpPr>
          <p:nvPr/>
        </p:nvCxnSpPr>
        <p:spPr>
          <a:xfrm>
            <a:off x="1616017" y="2012374"/>
            <a:ext cx="25699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B77A553-E44B-4AA6-843E-B7D5865C0344}"/>
              </a:ext>
            </a:extLst>
          </p:cNvPr>
          <p:cNvCxnSpPr>
            <a:cxnSpLocks/>
            <a:stCxn id="5" idx="3"/>
            <a:endCxn id="13" idx="1"/>
          </p:cNvCxnSpPr>
          <p:nvPr/>
        </p:nvCxnSpPr>
        <p:spPr>
          <a:xfrm>
            <a:off x="6996542" y="2012373"/>
            <a:ext cx="463980"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422844A-4A8E-496F-AEEF-678A3C2CDF26}"/>
              </a:ext>
            </a:extLst>
          </p:cNvPr>
          <p:cNvCxnSpPr>
            <a:cxnSpLocks/>
            <a:stCxn id="28" idx="2"/>
            <a:endCxn id="29" idx="0"/>
          </p:cNvCxnSpPr>
          <p:nvPr/>
        </p:nvCxnSpPr>
        <p:spPr>
          <a:xfrm>
            <a:off x="2457573" y="2484749"/>
            <a:ext cx="0" cy="10680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8FEBB54-F49A-4FCE-AE5A-CF7802D2C6A0}"/>
              </a:ext>
            </a:extLst>
          </p:cNvPr>
          <p:cNvCxnSpPr>
            <a:cxnSpLocks/>
            <a:stCxn id="26" idx="3"/>
            <a:endCxn id="29" idx="1"/>
          </p:cNvCxnSpPr>
          <p:nvPr/>
        </p:nvCxnSpPr>
        <p:spPr>
          <a:xfrm>
            <a:off x="1616017" y="4025215"/>
            <a:ext cx="25699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4BAE837-5816-432E-8E4B-32E92277B64D}"/>
              </a:ext>
            </a:extLst>
          </p:cNvPr>
          <p:cNvCxnSpPr>
            <a:cxnSpLocks/>
            <a:stCxn id="29" idx="3"/>
            <a:endCxn id="50" idx="1"/>
          </p:cNvCxnSpPr>
          <p:nvPr/>
        </p:nvCxnSpPr>
        <p:spPr>
          <a:xfrm>
            <a:off x="3133012" y="4025215"/>
            <a:ext cx="48065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0" name="Arrow: Pentagon 49">
            <a:extLst>
              <a:ext uri="{FF2B5EF4-FFF2-40B4-BE49-F238E27FC236}">
                <a16:creationId xmlns:a16="http://schemas.microsoft.com/office/drawing/2014/main" id="{32E36B8E-0E6F-4D3A-B988-5CA0E97569BB}"/>
              </a:ext>
            </a:extLst>
          </p:cNvPr>
          <p:cNvSpPr/>
          <p:nvPr/>
        </p:nvSpPr>
        <p:spPr>
          <a:xfrm>
            <a:off x="3613668" y="3552839"/>
            <a:ext cx="1260000" cy="944751"/>
          </a:xfrm>
          <a:prstGeom prst="homePlate">
            <a:avLst>
              <a:gd name="adj" fmla="val 9619"/>
            </a:avLst>
          </a:prstGeom>
          <a:solidFill>
            <a:schemeClr val="accent1">
              <a:lumMod val="75000"/>
            </a:schemeClr>
          </a:solidFill>
          <a:ln>
            <a:solidFill>
              <a:srgbClr val="42961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ru-RU" sz="1200" dirty="0"/>
              <a:t>Обогащение знаний</a:t>
            </a:r>
          </a:p>
        </p:txBody>
      </p:sp>
      <p:cxnSp>
        <p:nvCxnSpPr>
          <p:cNvPr id="55" name="Straight Arrow Connector 54">
            <a:extLst>
              <a:ext uri="{FF2B5EF4-FFF2-40B4-BE49-F238E27FC236}">
                <a16:creationId xmlns:a16="http://schemas.microsoft.com/office/drawing/2014/main" id="{66DFC7CD-4A33-40FF-BECD-336FDF66FDBE}"/>
              </a:ext>
            </a:extLst>
          </p:cNvPr>
          <p:cNvCxnSpPr>
            <a:cxnSpLocks/>
            <a:stCxn id="50" idx="3"/>
            <a:endCxn id="6" idx="1"/>
          </p:cNvCxnSpPr>
          <p:nvPr/>
        </p:nvCxnSpPr>
        <p:spPr>
          <a:xfrm>
            <a:off x="4873669" y="4025215"/>
            <a:ext cx="226229"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884C7E0-B62B-462C-B9BD-A70259F6D813}"/>
              </a:ext>
            </a:extLst>
          </p:cNvPr>
          <p:cNvCxnSpPr>
            <a:cxnSpLocks/>
            <a:endCxn id="7" idx="2"/>
          </p:cNvCxnSpPr>
          <p:nvPr/>
        </p:nvCxnSpPr>
        <p:spPr>
          <a:xfrm flipV="1">
            <a:off x="4268851" y="2501043"/>
            <a:ext cx="0" cy="70159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35FC9133-EF4F-496A-9DA2-F862321ACB97}"/>
              </a:ext>
            </a:extLst>
          </p:cNvPr>
          <p:cNvCxnSpPr>
            <a:cxnSpLocks/>
            <a:stCxn id="7" idx="3"/>
            <a:endCxn id="5" idx="1"/>
          </p:cNvCxnSpPr>
          <p:nvPr/>
        </p:nvCxnSpPr>
        <p:spPr>
          <a:xfrm flipV="1">
            <a:off x="4945857" y="2012374"/>
            <a:ext cx="194177"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0E660868-95FF-4334-B980-3FB0D974ED06}"/>
              </a:ext>
            </a:extLst>
          </p:cNvPr>
          <p:cNvCxnSpPr>
            <a:cxnSpLocks/>
          </p:cNvCxnSpPr>
          <p:nvPr/>
        </p:nvCxnSpPr>
        <p:spPr>
          <a:xfrm>
            <a:off x="8164455" y="2697434"/>
            <a:ext cx="0" cy="49480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0FD6CA5-A71A-47FA-8596-090BF9F46FA0}"/>
              </a:ext>
            </a:extLst>
          </p:cNvPr>
          <p:cNvSpPr/>
          <p:nvPr/>
        </p:nvSpPr>
        <p:spPr>
          <a:xfrm>
            <a:off x="101437" y="67164"/>
            <a:ext cx="4470563" cy="363104"/>
          </a:xfrm>
          <a:prstGeom prst="rect">
            <a:avLst/>
          </a:prstGeom>
          <a:solidFill>
            <a:srgbClr val="86134F"/>
          </a:solidFill>
          <a:ln w="41275"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dirty="0">
                <a:solidFill>
                  <a:schemeClr val="bg1"/>
                </a:solidFill>
              </a:rPr>
              <a:t>Система быстрого реагирования</a:t>
            </a:r>
          </a:p>
        </p:txBody>
      </p:sp>
      <p:sp>
        <p:nvSpPr>
          <p:cNvPr id="8" name="Title 7">
            <a:extLst>
              <a:ext uri="{FF2B5EF4-FFF2-40B4-BE49-F238E27FC236}">
                <a16:creationId xmlns:a16="http://schemas.microsoft.com/office/drawing/2014/main" id="{5CC2620B-9A35-451A-900F-2509F54227AA}"/>
              </a:ext>
            </a:extLst>
          </p:cNvPr>
          <p:cNvSpPr>
            <a:spLocks noGrp="1"/>
          </p:cNvSpPr>
          <p:nvPr>
            <p:ph type="title"/>
          </p:nvPr>
        </p:nvSpPr>
        <p:spPr>
          <a:xfrm>
            <a:off x="120650" y="696498"/>
            <a:ext cx="9023350" cy="457200"/>
          </a:xfrm>
        </p:spPr>
        <p:txBody>
          <a:bodyPr>
            <a:normAutofit fontScale="90000"/>
          </a:bodyPr>
          <a:lstStyle/>
          <a:p>
            <a:r>
              <a:rPr lang="ru-RU" dirty="0"/>
              <a:t>Пример системы быстрого реагирования на жалобы клиентов</a:t>
            </a:r>
            <a:br>
              <a:rPr lang="ru-RU" dirty="0"/>
            </a:br>
            <a:endParaRPr lang="ru-RU" dirty="0"/>
          </a:p>
        </p:txBody>
      </p:sp>
    </p:spTree>
    <p:extLst>
      <p:ext uri="{BB962C8B-B14F-4D97-AF65-F5344CB8AC3E}">
        <p14:creationId xmlns:p14="http://schemas.microsoft.com/office/powerpoint/2010/main" val="111620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BC0DD55-60EE-4935-AF7D-F002002E339A}"/>
              </a:ext>
            </a:extLst>
          </p:cNvPr>
          <p:cNvPicPr>
            <a:picLocks noChangeAspect="1"/>
          </p:cNvPicPr>
          <p:nvPr/>
        </p:nvPicPr>
        <p:blipFill>
          <a:blip r:embed="rId3"/>
          <a:stretch>
            <a:fillRect/>
          </a:stretch>
        </p:blipFill>
        <p:spPr>
          <a:xfrm>
            <a:off x="4494386" y="2058000"/>
            <a:ext cx="3821278" cy="1727848"/>
          </a:xfrm>
          <a:prstGeom prst="rect">
            <a:avLst/>
          </a:prstGeom>
        </p:spPr>
      </p:pic>
      <p:cxnSp>
        <p:nvCxnSpPr>
          <p:cNvPr id="14" name="Straight Connector 13">
            <a:extLst>
              <a:ext uri="{FF2B5EF4-FFF2-40B4-BE49-F238E27FC236}">
                <a16:creationId xmlns:a16="http://schemas.microsoft.com/office/drawing/2014/main" id="{66A4946F-30F9-4ECD-AD47-047A2B56CF17}"/>
              </a:ext>
            </a:extLst>
          </p:cNvPr>
          <p:cNvCxnSpPr>
            <a:cxnSpLocks/>
            <a:stCxn id="11" idx="3"/>
          </p:cNvCxnSpPr>
          <p:nvPr/>
        </p:nvCxnSpPr>
        <p:spPr>
          <a:xfrm flipV="1">
            <a:off x="2828374" y="2797057"/>
            <a:ext cx="1666012" cy="8422"/>
          </a:xfrm>
          <a:prstGeom prst="line">
            <a:avLst/>
          </a:prstGeom>
          <a:ln w="25400">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F75EB2D-5751-41CF-89C6-3A43C048EE17}"/>
              </a:ext>
            </a:extLst>
          </p:cNvPr>
          <p:cNvCxnSpPr>
            <a:cxnSpLocks/>
          </p:cNvCxnSpPr>
          <p:nvPr/>
        </p:nvCxnSpPr>
        <p:spPr>
          <a:xfrm flipV="1">
            <a:off x="2755677" y="4140066"/>
            <a:ext cx="1666012" cy="8422"/>
          </a:xfrm>
          <a:prstGeom prst="line">
            <a:avLst/>
          </a:prstGeom>
          <a:ln w="25400">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0"/>
            </a:gradFill>
            <a:tailEnd type="triangle"/>
          </a:ln>
        </p:spPr>
        <p:style>
          <a:lnRef idx="1">
            <a:schemeClr val="accent1"/>
          </a:lnRef>
          <a:fillRef idx="0">
            <a:schemeClr val="accent1"/>
          </a:fillRef>
          <a:effectRef idx="0">
            <a:schemeClr val="accent1"/>
          </a:effectRef>
          <a:fontRef idx="minor">
            <a:schemeClr val="tx1"/>
          </a:fontRef>
        </p:style>
      </p:cxnSp>
      <p:sp>
        <p:nvSpPr>
          <p:cNvPr id="8" name="Title 7">
            <a:extLst>
              <a:ext uri="{FF2B5EF4-FFF2-40B4-BE49-F238E27FC236}">
                <a16:creationId xmlns:a16="http://schemas.microsoft.com/office/drawing/2014/main" id="{E70D29C1-E064-4AA1-A70A-0112740D8CA7}"/>
              </a:ext>
            </a:extLst>
          </p:cNvPr>
          <p:cNvSpPr>
            <a:spLocks noGrp="1"/>
          </p:cNvSpPr>
          <p:nvPr>
            <p:ph type="title"/>
          </p:nvPr>
        </p:nvSpPr>
        <p:spPr/>
        <p:txBody>
          <a:bodyPr>
            <a:normAutofit fontScale="90000"/>
          </a:bodyPr>
          <a:lstStyle/>
          <a:p>
            <a:r>
              <a:rPr lang="ru-RU" dirty="0"/>
              <a:t>Кейс: анализ мнений покупателей в ритейле</a:t>
            </a:r>
          </a:p>
        </p:txBody>
      </p:sp>
      <p:sp>
        <p:nvSpPr>
          <p:cNvPr id="9" name="Content Placeholder 8">
            <a:extLst>
              <a:ext uri="{FF2B5EF4-FFF2-40B4-BE49-F238E27FC236}">
                <a16:creationId xmlns:a16="http://schemas.microsoft.com/office/drawing/2014/main" id="{FC59EFA4-7BDE-4892-A2DF-5B230F67E052}"/>
              </a:ext>
            </a:extLst>
          </p:cNvPr>
          <p:cNvSpPr>
            <a:spLocks noGrp="1"/>
          </p:cNvSpPr>
          <p:nvPr>
            <p:ph sz="quarter" idx="4294967295"/>
          </p:nvPr>
        </p:nvSpPr>
        <p:spPr>
          <a:xfrm>
            <a:off x="0" y="1016000"/>
            <a:ext cx="7683500" cy="1554163"/>
          </a:xfrm>
        </p:spPr>
        <p:txBody>
          <a:bodyPr>
            <a:normAutofit/>
          </a:bodyPr>
          <a:lstStyle/>
          <a:p>
            <a:pPr marL="0" indent="0">
              <a:buNone/>
            </a:pPr>
            <a:r>
              <a:rPr lang="ru-RU" sz="1800" dirty="0">
                <a:solidFill>
                  <a:schemeClr val="bg1"/>
                </a:solidFill>
              </a:rPr>
              <a:t>Крупный европейский ритейлер захотел узнать:</a:t>
            </a:r>
          </a:p>
          <a:p>
            <a:r>
              <a:rPr lang="ru-RU" sz="1800" dirty="0">
                <a:solidFill>
                  <a:schemeClr val="bg1"/>
                </a:solidFill>
              </a:rPr>
              <a:t>мнения покупателей о продуктах под его собственной торговой маркой</a:t>
            </a:r>
          </a:p>
          <a:p>
            <a:r>
              <a:rPr lang="ru-RU" sz="1800" dirty="0">
                <a:solidFill>
                  <a:schemeClr val="bg1"/>
                </a:solidFill>
              </a:rPr>
              <a:t>мнения покупателей о магазинах компании в Берлине</a:t>
            </a:r>
          </a:p>
        </p:txBody>
      </p:sp>
      <p:sp>
        <p:nvSpPr>
          <p:cNvPr id="10" name="TextBox 9">
            <a:extLst>
              <a:ext uri="{FF2B5EF4-FFF2-40B4-BE49-F238E27FC236}">
                <a16:creationId xmlns:a16="http://schemas.microsoft.com/office/drawing/2014/main" id="{0712828A-6888-4AEB-A303-87EE435F0C98}"/>
              </a:ext>
            </a:extLst>
          </p:cNvPr>
          <p:cNvSpPr txBox="1"/>
          <p:nvPr/>
        </p:nvSpPr>
        <p:spPr>
          <a:xfrm>
            <a:off x="314237" y="2406940"/>
            <a:ext cx="1215221" cy="276999"/>
          </a:xfrm>
          <a:prstGeom prst="rect">
            <a:avLst/>
          </a:prstGeom>
          <a:noFill/>
        </p:spPr>
        <p:txBody>
          <a:bodyPr wrap="square" rtlCol="0">
            <a:spAutoFit/>
          </a:bodyPr>
          <a:lstStyle/>
          <a:p>
            <a:r>
              <a:rPr lang="ru-RU" sz="1200" dirty="0">
                <a:solidFill>
                  <a:schemeClr val="bg1"/>
                </a:solidFill>
              </a:rPr>
              <a:t>Отзывы на </a:t>
            </a:r>
            <a:r>
              <a:rPr lang="en-US" sz="1200" dirty="0">
                <a:solidFill>
                  <a:schemeClr val="bg1"/>
                </a:solidFill>
              </a:rPr>
              <a:t>YELP</a:t>
            </a:r>
            <a:endParaRPr lang="ru-RU" sz="1200" dirty="0">
              <a:solidFill>
                <a:schemeClr val="bg1"/>
              </a:solidFill>
            </a:endParaRPr>
          </a:p>
        </p:txBody>
      </p:sp>
      <p:pic>
        <p:nvPicPr>
          <p:cNvPr id="11" name="Picture 10">
            <a:extLst>
              <a:ext uri="{FF2B5EF4-FFF2-40B4-BE49-F238E27FC236}">
                <a16:creationId xmlns:a16="http://schemas.microsoft.com/office/drawing/2014/main" id="{76EB3E08-43B9-4766-92D4-E0E8CA8401E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7311"/>
          <a:stretch/>
        </p:blipFill>
        <p:spPr>
          <a:xfrm>
            <a:off x="1700996" y="2297321"/>
            <a:ext cx="1127378" cy="1016315"/>
          </a:xfrm>
          <a:prstGeom prst="rect">
            <a:avLst/>
          </a:prstGeom>
          <a:effectLst>
            <a:outerShdw blurRad="50800" dist="38100" dir="5400000" algn="t" rotWithShape="0">
              <a:prstClr val="black">
                <a:alpha val="40000"/>
              </a:prstClr>
            </a:outerShdw>
          </a:effectLst>
        </p:spPr>
      </p:pic>
      <p:sp>
        <p:nvSpPr>
          <p:cNvPr id="4" name="TextBox 3">
            <a:extLst>
              <a:ext uri="{FF2B5EF4-FFF2-40B4-BE49-F238E27FC236}">
                <a16:creationId xmlns:a16="http://schemas.microsoft.com/office/drawing/2014/main" id="{EDE03038-7FBF-40B4-A413-029149AE7EDE}"/>
              </a:ext>
            </a:extLst>
          </p:cNvPr>
          <p:cNvSpPr txBox="1"/>
          <p:nvPr/>
        </p:nvSpPr>
        <p:spPr>
          <a:xfrm>
            <a:off x="7386024" y="3301816"/>
            <a:ext cx="929640" cy="369332"/>
          </a:xfrm>
          <a:prstGeom prst="rect">
            <a:avLst/>
          </a:prstGeom>
          <a:noFill/>
        </p:spPr>
        <p:txBody>
          <a:bodyPr wrap="square" rtlCol="0">
            <a:spAutoFit/>
          </a:bodyPr>
          <a:lstStyle/>
          <a:p>
            <a:r>
              <a:rPr lang="ru-RU" b="1" dirty="0">
                <a:latin typeface="+mj-lt"/>
              </a:rPr>
              <a:t>Берлин</a:t>
            </a:r>
          </a:p>
        </p:txBody>
      </p:sp>
      <p:pic>
        <p:nvPicPr>
          <p:cNvPr id="12" name="Picture 11">
            <a:extLst>
              <a:ext uri="{FF2B5EF4-FFF2-40B4-BE49-F238E27FC236}">
                <a16:creationId xmlns:a16="http://schemas.microsoft.com/office/drawing/2014/main" id="{03BF1ADB-9577-4524-B0BA-B0898908E760}"/>
              </a:ext>
            </a:extLst>
          </p:cNvPr>
          <p:cNvPicPr>
            <a:picLocks noChangeAspect="1"/>
          </p:cNvPicPr>
          <p:nvPr/>
        </p:nvPicPr>
        <p:blipFill>
          <a:blip r:embed="rId5"/>
          <a:stretch>
            <a:fillRect/>
          </a:stretch>
        </p:blipFill>
        <p:spPr>
          <a:xfrm>
            <a:off x="1700996" y="3536463"/>
            <a:ext cx="1120059" cy="836474"/>
          </a:xfrm>
          <a:prstGeom prst="rect">
            <a:avLst/>
          </a:prstGeom>
          <a:effectLst>
            <a:outerShdw blurRad="50800" dist="38100" dir="5400000" algn="t" rotWithShape="0">
              <a:prstClr val="black">
                <a:alpha val="40000"/>
              </a:prstClr>
            </a:outerShdw>
          </a:effectLst>
        </p:spPr>
      </p:pic>
      <p:sp>
        <p:nvSpPr>
          <p:cNvPr id="13" name="TextBox 12">
            <a:extLst>
              <a:ext uri="{FF2B5EF4-FFF2-40B4-BE49-F238E27FC236}">
                <a16:creationId xmlns:a16="http://schemas.microsoft.com/office/drawing/2014/main" id="{33D969A9-606F-4320-BEDC-C7C2F816D019}"/>
              </a:ext>
            </a:extLst>
          </p:cNvPr>
          <p:cNvSpPr txBox="1"/>
          <p:nvPr/>
        </p:nvSpPr>
        <p:spPr>
          <a:xfrm>
            <a:off x="219075" y="3631534"/>
            <a:ext cx="1443571" cy="461665"/>
          </a:xfrm>
          <a:prstGeom prst="rect">
            <a:avLst/>
          </a:prstGeom>
          <a:noFill/>
        </p:spPr>
        <p:txBody>
          <a:bodyPr wrap="square" rtlCol="0">
            <a:spAutoFit/>
          </a:bodyPr>
          <a:lstStyle/>
          <a:p>
            <a:r>
              <a:rPr lang="ru-RU" sz="1200" dirty="0">
                <a:solidFill>
                  <a:schemeClr val="bg1"/>
                </a:solidFill>
              </a:rPr>
              <a:t>Отзывы на сайте изготовителя</a:t>
            </a:r>
          </a:p>
        </p:txBody>
      </p:sp>
      <p:sp>
        <p:nvSpPr>
          <p:cNvPr id="19" name="TextBox 18">
            <a:extLst>
              <a:ext uri="{FF2B5EF4-FFF2-40B4-BE49-F238E27FC236}">
                <a16:creationId xmlns:a16="http://schemas.microsoft.com/office/drawing/2014/main" id="{5CAA3896-2F69-4BD8-BC50-97BBCDE0D045}"/>
              </a:ext>
            </a:extLst>
          </p:cNvPr>
          <p:cNvSpPr txBox="1"/>
          <p:nvPr/>
        </p:nvSpPr>
        <p:spPr>
          <a:xfrm>
            <a:off x="4933614" y="4005844"/>
            <a:ext cx="2904471" cy="646331"/>
          </a:xfrm>
          <a:prstGeom prst="rect">
            <a:avLst/>
          </a:prstGeom>
          <a:noFill/>
        </p:spPr>
        <p:txBody>
          <a:bodyPr wrap="square" rtlCol="0">
            <a:spAutoFit/>
          </a:bodyPr>
          <a:lstStyle/>
          <a:p>
            <a:r>
              <a:rPr lang="ru-RU" sz="1200" dirty="0">
                <a:solidFill>
                  <a:schemeClr val="bg1"/>
                </a:solidFill>
                <a:latin typeface="AvenirNextforSAS Light" panose="020B0403020202020204" pitchFamily="34" charset="0"/>
              </a:rPr>
              <a:t>В вашем продукте слишком много сахара для того чтобы называть его органическим!</a:t>
            </a:r>
          </a:p>
        </p:txBody>
      </p:sp>
      <p:pic>
        <p:nvPicPr>
          <p:cNvPr id="20" name="Graphic 19" descr="Open quotation mark">
            <a:extLst>
              <a:ext uri="{FF2B5EF4-FFF2-40B4-BE49-F238E27FC236}">
                <a16:creationId xmlns:a16="http://schemas.microsoft.com/office/drawing/2014/main" id="{9C482CE5-0830-4998-9543-8620C2204A4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10326" y="3826120"/>
            <a:ext cx="549533" cy="549533"/>
          </a:xfrm>
          <a:prstGeom prst="rect">
            <a:avLst/>
          </a:prstGeom>
        </p:spPr>
      </p:pic>
      <p:pic>
        <p:nvPicPr>
          <p:cNvPr id="21" name="Graphic 20" descr="Closed quotation mark">
            <a:extLst>
              <a:ext uri="{FF2B5EF4-FFF2-40B4-BE49-F238E27FC236}">
                <a16:creationId xmlns:a16="http://schemas.microsoft.com/office/drawing/2014/main" id="{13EEA396-9DC6-4305-A864-EBF0F132E31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28340" y="4140066"/>
            <a:ext cx="687324" cy="687324"/>
          </a:xfrm>
          <a:prstGeom prst="rect">
            <a:avLst/>
          </a:prstGeom>
        </p:spPr>
      </p:pic>
      <p:sp>
        <p:nvSpPr>
          <p:cNvPr id="3" name="Oval 2">
            <a:extLst>
              <a:ext uri="{FF2B5EF4-FFF2-40B4-BE49-F238E27FC236}">
                <a16:creationId xmlns:a16="http://schemas.microsoft.com/office/drawing/2014/main" id="{C59F0563-C5BB-411E-B78C-C2052B93629D}"/>
              </a:ext>
            </a:extLst>
          </p:cNvPr>
          <p:cNvSpPr/>
          <p:nvPr/>
        </p:nvSpPr>
        <p:spPr>
          <a:xfrm>
            <a:off x="5012267" y="2343704"/>
            <a:ext cx="176106" cy="169203"/>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Oval 21">
            <a:extLst>
              <a:ext uri="{FF2B5EF4-FFF2-40B4-BE49-F238E27FC236}">
                <a16:creationId xmlns:a16="http://schemas.microsoft.com/office/drawing/2014/main" id="{B07CEFEA-C2DD-48EA-924C-C4D434BB3F60}"/>
              </a:ext>
            </a:extLst>
          </p:cNvPr>
          <p:cNvSpPr/>
          <p:nvPr/>
        </p:nvSpPr>
        <p:spPr>
          <a:xfrm>
            <a:off x="5709920" y="2775321"/>
            <a:ext cx="176106" cy="169203"/>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Oval 22">
            <a:extLst>
              <a:ext uri="{FF2B5EF4-FFF2-40B4-BE49-F238E27FC236}">
                <a16:creationId xmlns:a16="http://schemas.microsoft.com/office/drawing/2014/main" id="{DBEF5098-4831-473F-896E-2564109EF586}"/>
              </a:ext>
            </a:extLst>
          </p:cNvPr>
          <p:cNvSpPr/>
          <p:nvPr/>
        </p:nvSpPr>
        <p:spPr>
          <a:xfrm>
            <a:off x="5852160" y="2730360"/>
            <a:ext cx="176106" cy="169203"/>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Oval 23">
            <a:extLst>
              <a:ext uri="{FF2B5EF4-FFF2-40B4-BE49-F238E27FC236}">
                <a16:creationId xmlns:a16="http://schemas.microsoft.com/office/drawing/2014/main" id="{A07F4EC7-7138-4A73-A4E8-43A957E183C1}"/>
              </a:ext>
            </a:extLst>
          </p:cNvPr>
          <p:cNvSpPr/>
          <p:nvPr/>
        </p:nvSpPr>
        <p:spPr>
          <a:xfrm>
            <a:off x="6167120" y="3142642"/>
            <a:ext cx="176106" cy="169203"/>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Oval 24">
            <a:extLst>
              <a:ext uri="{FF2B5EF4-FFF2-40B4-BE49-F238E27FC236}">
                <a16:creationId xmlns:a16="http://schemas.microsoft.com/office/drawing/2014/main" id="{4FB3BD09-B085-4D5E-95FE-CB40062DA58F}"/>
              </a:ext>
            </a:extLst>
          </p:cNvPr>
          <p:cNvSpPr/>
          <p:nvPr/>
        </p:nvSpPr>
        <p:spPr>
          <a:xfrm>
            <a:off x="6471920" y="3008802"/>
            <a:ext cx="176106" cy="169203"/>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Oval 25">
            <a:extLst>
              <a:ext uri="{FF2B5EF4-FFF2-40B4-BE49-F238E27FC236}">
                <a16:creationId xmlns:a16="http://schemas.microsoft.com/office/drawing/2014/main" id="{0A74326C-9EAE-46B0-A317-9072AFD74B0A}"/>
              </a:ext>
            </a:extLst>
          </p:cNvPr>
          <p:cNvSpPr/>
          <p:nvPr/>
        </p:nvSpPr>
        <p:spPr>
          <a:xfrm>
            <a:off x="6776572" y="3058132"/>
            <a:ext cx="176106" cy="169203"/>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Oval 26">
            <a:extLst>
              <a:ext uri="{FF2B5EF4-FFF2-40B4-BE49-F238E27FC236}">
                <a16:creationId xmlns:a16="http://schemas.microsoft.com/office/drawing/2014/main" id="{A40935EB-B30C-4826-92F6-8E051FF2995C}"/>
              </a:ext>
            </a:extLst>
          </p:cNvPr>
          <p:cNvSpPr/>
          <p:nvPr/>
        </p:nvSpPr>
        <p:spPr>
          <a:xfrm>
            <a:off x="6051973" y="2403618"/>
            <a:ext cx="176106" cy="169203"/>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Oval 29">
            <a:extLst>
              <a:ext uri="{FF2B5EF4-FFF2-40B4-BE49-F238E27FC236}">
                <a16:creationId xmlns:a16="http://schemas.microsoft.com/office/drawing/2014/main" id="{CEAF4122-DAD7-46EF-ACB4-997EEDC58C9D}"/>
              </a:ext>
            </a:extLst>
          </p:cNvPr>
          <p:cNvSpPr/>
          <p:nvPr/>
        </p:nvSpPr>
        <p:spPr>
          <a:xfrm>
            <a:off x="5738780" y="2804072"/>
            <a:ext cx="108000" cy="108000"/>
          </a:xfrm>
          <a:prstGeom prst="ellipse">
            <a:avLst/>
          </a:prstGeom>
          <a:solidFill>
            <a:srgbClr val="ACB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a:extLst>
              <a:ext uri="{FF2B5EF4-FFF2-40B4-BE49-F238E27FC236}">
                <a16:creationId xmlns:a16="http://schemas.microsoft.com/office/drawing/2014/main" id="{7243D199-E17C-41BD-BFAC-4CA92E6022DE}"/>
              </a:ext>
            </a:extLst>
          </p:cNvPr>
          <p:cNvSpPr/>
          <p:nvPr/>
        </p:nvSpPr>
        <p:spPr>
          <a:xfrm>
            <a:off x="5862083" y="2409492"/>
            <a:ext cx="108000" cy="108000"/>
          </a:xfrm>
          <a:prstGeom prst="ellipse">
            <a:avLst/>
          </a:prstGeom>
          <a:solidFill>
            <a:srgbClr val="ACBAD5"/>
          </a:solidFill>
          <a:ln>
            <a:solidFill>
              <a:srgbClr val="EC4D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Oval 35">
            <a:extLst>
              <a:ext uri="{FF2B5EF4-FFF2-40B4-BE49-F238E27FC236}">
                <a16:creationId xmlns:a16="http://schemas.microsoft.com/office/drawing/2014/main" id="{CCD60A26-D9D5-4FDC-8D3D-C6C150CE74C7}"/>
              </a:ext>
            </a:extLst>
          </p:cNvPr>
          <p:cNvSpPr/>
          <p:nvPr/>
        </p:nvSpPr>
        <p:spPr>
          <a:xfrm>
            <a:off x="5887309" y="2759276"/>
            <a:ext cx="108000" cy="10800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Oval 36">
            <a:extLst>
              <a:ext uri="{FF2B5EF4-FFF2-40B4-BE49-F238E27FC236}">
                <a16:creationId xmlns:a16="http://schemas.microsoft.com/office/drawing/2014/main" id="{D7D0EA36-0CB7-4A19-9BD3-E0F9DDD87BAD}"/>
              </a:ext>
            </a:extLst>
          </p:cNvPr>
          <p:cNvSpPr/>
          <p:nvPr/>
        </p:nvSpPr>
        <p:spPr>
          <a:xfrm>
            <a:off x="5777907" y="3019549"/>
            <a:ext cx="108000" cy="108000"/>
          </a:xfrm>
          <a:prstGeom prst="ellipse">
            <a:avLst/>
          </a:prstGeom>
          <a:solidFill>
            <a:srgbClr val="EC4D45"/>
          </a:solidFill>
          <a:ln w="38100">
            <a:solidFill>
              <a:srgbClr val="ACBA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Oval 37">
            <a:extLst>
              <a:ext uri="{FF2B5EF4-FFF2-40B4-BE49-F238E27FC236}">
                <a16:creationId xmlns:a16="http://schemas.microsoft.com/office/drawing/2014/main" id="{58D8A941-F3D9-4132-99A6-292157389CAE}"/>
              </a:ext>
            </a:extLst>
          </p:cNvPr>
          <p:cNvSpPr/>
          <p:nvPr/>
        </p:nvSpPr>
        <p:spPr>
          <a:xfrm>
            <a:off x="4966769" y="3142642"/>
            <a:ext cx="108000" cy="108000"/>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a:extLst>
              <a:ext uri="{FF2B5EF4-FFF2-40B4-BE49-F238E27FC236}">
                <a16:creationId xmlns:a16="http://schemas.microsoft.com/office/drawing/2014/main" id="{08AEC8A8-DC6C-4098-AA75-F070E3D6DF87}"/>
              </a:ext>
            </a:extLst>
          </p:cNvPr>
          <p:cNvSpPr/>
          <p:nvPr/>
        </p:nvSpPr>
        <p:spPr>
          <a:xfrm>
            <a:off x="5093468" y="2972873"/>
            <a:ext cx="108000" cy="108000"/>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a:extLst>
              <a:ext uri="{FF2B5EF4-FFF2-40B4-BE49-F238E27FC236}">
                <a16:creationId xmlns:a16="http://schemas.microsoft.com/office/drawing/2014/main" id="{BD981816-F526-456A-BBE7-EFBD84BFB302}"/>
              </a:ext>
            </a:extLst>
          </p:cNvPr>
          <p:cNvSpPr/>
          <p:nvPr/>
        </p:nvSpPr>
        <p:spPr>
          <a:xfrm>
            <a:off x="5139438" y="3166385"/>
            <a:ext cx="72000" cy="72000"/>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a:extLst>
              <a:ext uri="{FF2B5EF4-FFF2-40B4-BE49-F238E27FC236}">
                <a16:creationId xmlns:a16="http://schemas.microsoft.com/office/drawing/2014/main" id="{5E398997-A07A-4C99-904A-D47FF5A14C5E}"/>
              </a:ext>
            </a:extLst>
          </p:cNvPr>
          <p:cNvSpPr/>
          <p:nvPr/>
        </p:nvSpPr>
        <p:spPr>
          <a:xfrm>
            <a:off x="5245185" y="2887246"/>
            <a:ext cx="105747" cy="114555"/>
          </a:xfrm>
          <a:prstGeom prst="ellipse">
            <a:avLst/>
          </a:prstGeom>
          <a:solidFill>
            <a:srgbClr val="6DBF5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a:extLst>
              <a:ext uri="{FF2B5EF4-FFF2-40B4-BE49-F238E27FC236}">
                <a16:creationId xmlns:a16="http://schemas.microsoft.com/office/drawing/2014/main" id="{81D77A9B-3F84-40F1-9267-96CA6CAE321E}"/>
              </a:ext>
            </a:extLst>
          </p:cNvPr>
          <p:cNvSpPr/>
          <p:nvPr/>
        </p:nvSpPr>
        <p:spPr>
          <a:xfrm>
            <a:off x="5493172" y="2842285"/>
            <a:ext cx="105747" cy="114555"/>
          </a:xfrm>
          <a:prstGeom prst="ellipse">
            <a:avLst/>
          </a:prstGeom>
          <a:solidFill>
            <a:srgbClr val="EC4D45"/>
          </a:solidFill>
          <a:ln>
            <a:solidFill>
              <a:srgbClr val="6DB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Oval 42">
            <a:extLst>
              <a:ext uri="{FF2B5EF4-FFF2-40B4-BE49-F238E27FC236}">
                <a16:creationId xmlns:a16="http://schemas.microsoft.com/office/drawing/2014/main" id="{7A52337E-3D4A-43F3-8A6D-C40E00E9619E}"/>
              </a:ext>
            </a:extLst>
          </p:cNvPr>
          <p:cNvSpPr/>
          <p:nvPr/>
        </p:nvSpPr>
        <p:spPr>
          <a:xfrm>
            <a:off x="5450531" y="3070271"/>
            <a:ext cx="105747" cy="114555"/>
          </a:xfrm>
          <a:prstGeom prst="ellipse">
            <a:avLst/>
          </a:prstGeom>
          <a:solidFill>
            <a:srgbClr val="ACBAD5"/>
          </a:solidFill>
          <a:ln>
            <a:solidFill>
              <a:srgbClr val="6DB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Oval 43">
            <a:extLst>
              <a:ext uri="{FF2B5EF4-FFF2-40B4-BE49-F238E27FC236}">
                <a16:creationId xmlns:a16="http://schemas.microsoft.com/office/drawing/2014/main" id="{A3FBC09A-9E0B-468B-9D36-0545B2629B45}"/>
              </a:ext>
            </a:extLst>
          </p:cNvPr>
          <p:cNvSpPr/>
          <p:nvPr/>
        </p:nvSpPr>
        <p:spPr>
          <a:xfrm>
            <a:off x="5065768" y="2389776"/>
            <a:ext cx="72000" cy="72000"/>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Oval 44">
            <a:extLst>
              <a:ext uri="{FF2B5EF4-FFF2-40B4-BE49-F238E27FC236}">
                <a16:creationId xmlns:a16="http://schemas.microsoft.com/office/drawing/2014/main" id="{18E1F15A-9DE6-4391-8E92-CB65C68F20C0}"/>
              </a:ext>
            </a:extLst>
          </p:cNvPr>
          <p:cNvSpPr/>
          <p:nvPr/>
        </p:nvSpPr>
        <p:spPr>
          <a:xfrm>
            <a:off x="5729976" y="2217123"/>
            <a:ext cx="105747" cy="114555"/>
          </a:xfrm>
          <a:prstGeom prst="ellipse">
            <a:avLst/>
          </a:prstGeom>
          <a:solidFill>
            <a:srgbClr val="ACBAD5"/>
          </a:solidFill>
          <a:ln w="38100">
            <a:solidFill>
              <a:srgbClr val="6DB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Oval 45">
            <a:extLst>
              <a:ext uri="{FF2B5EF4-FFF2-40B4-BE49-F238E27FC236}">
                <a16:creationId xmlns:a16="http://schemas.microsoft.com/office/drawing/2014/main" id="{C36B1DE4-ADF7-4F58-8A10-1E6265A90C82}"/>
              </a:ext>
            </a:extLst>
          </p:cNvPr>
          <p:cNvSpPr/>
          <p:nvPr/>
        </p:nvSpPr>
        <p:spPr>
          <a:xfrm>
            <a:off x="7512792" y="2880076"/>
            <a:ext cx="90000" cy="90000"/>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Oval 46">
            <a:extLst>
              <a:ext uri="{FF2B5EF4-FFF2-40B4-BE49-F238E27FC236}">
                <a16:creationId xmlns:a16="http://schemas.microsoft.com/office/drawing/2014/main" id="{31BD1149-0F8D-4DAE-96BD-292544F63384}"/>
              </a:ext>
            </a:extLst>
          </p:cNvPr>
          <p:cNvSpPr/>
          <p:nvPr/>
        </p:nvSpPr>
        <p:spPr>
          <a:xfrm>
            <a:off x="7337256" y="2622631"/>
            <a:ext cx="108000" cy="108000"/>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Oval 47">
            <a:extLst>
              <a:ext uri="{FF2B5EF4-FFF2-40B4-BE49-F238E27FC236}">
                <a16:creationId xmlns:a16="http://schemas.microsoft.com/office/drawing/2014/main" id="{4F2994F3-B4E2-40A8-9648-9612ECFF73C9}"/>
              </a:ext>
            </a:extLst>
          </p:cNvPr>
          <p:cNvSpPr/>
          <p:nvPr/>
        </p:nvSpPr>
        <p:spPr>
          <a:xfrm>
            <a:off x="6713420" y="2182765"/>
            <a:ext cx="108000" cy="108000"/>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Oval 48">
            <a:extLst>
              <a:ext uri="{FF2B5EF4-FFF2-40B4-BE49-F238E27FC236}">
                <a16:creationId xmlns:a16="http://schemas.microsoft.com/office/drawing/2014/main" id="{DA3DB7F4-00F6-45F2-B0D1-55E5329C190B}"/>
              </a:ext>
            </a:extLst>
          </p:cNvPr>
          <p:cNvSpPr/>
          <p:nvPr/>
        </p:nvSpPr>
        <p:spPr>
          <a:xfrm>
            <a:off x="7069573" y="2297321"/>
            <a:ext cx="72000" cy="72000"/>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Oval 49">
            <a:extLst>
              <a:ext uri="{FF2B5EF4-FFF2-40B4-BE49-F238E27FC236}">
                <a16:creationId xmlns:a16="http://schemas.microsoft.com/office/drawing/2014/main" id="{2E4FC81F-7FD9-4E3E-A9A5-0BF2E8D41AF0}"/>
              </a:ext>
            </a:extLst>
          </p:cNvPr>
          <p:cNvSpPr/>
          <p:nvPr/>
        </p:nvSpPr>
        <p:spPr>
          <a:xfrm>
            <a:off x="6323955" y="2887245"/>
            <a:ext cx="72000" cy="72000"/>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Oval 50">
            <a:extLst>
              <a:ext uri="{FF2B5EF4-FFF2-40B4-BE49-F238E27FC236}">
                <a16:creationId xmlns:a16="http://schemas.microsoft.com/office/drawing/2014/main" id="{98CEAA4B-66B2-4370-84CD-4A6A0171DAAD}"/>
              </a:ext>
            </a:extLst>
          </p:cNvPr>
          <p:cNvSpPr/>
          <p:nvPr/>
        </p:nvSpPr>
        <p:spPr>
          <a:xfrm>
            <a:off x="6459379" y="2909392"/>
            <a:ext cx="108000" cy="108000"/>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Oval 51">
            <a:extLst>
              <a:ext uri="{FF2B5EF4-FFF2-40B4-BE49-F238E27FC236}">
                <a16:creationId xmlns:a16="http://schemas.microsoft.com/office/drawing/2014/main" id="{5FCFDA44-C6C2-49C0-8227-E35B890A27FB}"/>
              </a:ext>
            </a:extLst>
          </p:cNvPr>
          <p:cNvSpPr/>
          <p:nvPr/>
        </p:nvSpPr>
        <p:spPr>
          <a:xfrm>
            <a:off x="6776572" y="3389376"/>
            <a:ext cx="72000" cy="72000"/>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Oval 52">
            <a:extLst>
              <a:ext uri="{FF2B5EF4-FFF2-40B4-BE49-F238E27FC236}">
                <a16:creationId xmlns:a16="http://schemas.microsoft.com/office/drawing/2014/main" id="{9798F768-B5FD-478A-9F41-6A859C4D66C9}"/>
              </a:ext>
            </a:extLst>
          </p:cNvPr>
          <p:cNvSpPr/>
          <p:nvPr/>
        </p:nvSpPr>
        <p:spPr>
          <a:xfrm>
            <a:off x="7012237" y="3369492"/>
            <a:ext cx="90000" cy="90000"/>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4" name="Oval 53">
            <a:extLst>
              <a:ext uri="{FF2B5EF4-FFF2-40B4-BE49-F238E27FC236}">
                <a16:creationId xmlns:a16="http://schemas.microsoft.com/office/drawing/2014/main" id="{E7830256-4A37-42CA-9E43-695E604247D4}"/>
              </a:ext>
            </a:extLst>
          </p:cNvPr>
          <p:cNvSpPr/>
          <p:nvPr/>
        </p:nvSpPr>
        <p:spPr>
          <a:xfrm>
            <a:off x="6881677" y="3244538"/>
            <a:ext cx="108000" cy="108000"/>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5" name="Oval 54">
            <a:extLst>
              <a:ext uri="{FF2B5EF4-FFF2-40B4-BE49-F238E27FC236}">
                <a16:creationId xmlns:a16="http://schemas.microsoft.com/office/drawing/2014/main" id="{4368055A-63B1-44C2-B5F7-A0F8DC722C50}"/>
              </a:ext>
            </a:extLst>
          </p:cNvPr>
          <p:cNvSpPr/>
          <p:nvPr/>
        </p:nvSpPr>
        <p:spPr>
          <a:xfrm>
            <a:off x="7384945" y="3628162"/>
            <a:ext cx="105747" cy="114555"/>
          </a:xfrm>
          <a:prstGeom prst="ellipse">
            <a:avLst/>
          </a:prstGeom>
          <a:solidFill>
            <a:srgbClr val="6DBF59"/>
          </a:solidFill>
          <a:ln w="38100">
            <a:solidFill>
              <a:srgbClr val="EC4D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6" name="Oval 55">
            <a:extLst>
              <a:ext uri="{FF2B5EF4-FFF2-40B4-BE49-F238E27FC236}">
                <a16:creationId xmlns:a16="http://schemas.microsoft.com/office/drawing/2014/main" id="{B30010A7-9D7E-4CB3-A4ED-F72541283596}"/>
              </a:ext>
            </a:extLst>
          </p:cNvPr>
          <p:cNvSpPr/>
          <p:nvPr/>
        </p:nvSpPr>
        <p:spPr>
          <a:xfrm>
            <a:off x="5866920" y="3197290"/>
            <a:ext cx="108000" cy="108000"/>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8" name="Oval 57">
            <a:extLst>
              <a:ext uri="{FF2B5EF4-FFF2-40B4-BE49-F238E27FC236}">
                <a16:creationId xmlns:a16="http://schemas.microsoft.com/office/drawing/2014/main" id="{9DC2CD4D-8AB9-4CC1-8D64-A5F248ACF857}"/>
              </a:ext>
            </a:extLst>
          </p:cNvPr>
          <p:cNvSpPr/>
          <p:nvPr/>
        </p:nvSpPr>
        <p:spPr>
          <a:xfrm>
            <a:off x="5942435" y="2244490"/>
            <a:ext cx="105747" cy="114555"/>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9" name="Oval 58">
            <a:extLst>
              <a:ext uri="{FF2B5EF4-FFF2-40B4-BE49-F238E27FC236}">
                <a16:creationId xmlns:a16="http://schemas.microsoft.com/office/drawing/2014/main" id="{D5522058-BB17-4DEF-A96A-420526567039}"/>
              </a:ext>
            </a:extLst>
          </p:cNvPr>
          <p:cNvSpPr/>
          <p:nvPr/>
        </p:nvSpPr>
        <p:spPr>
          <a:xfrm>
            <a:off x="6202195" y="3170689"/>
            <a:ext cx="108000" cy="108000"/>
          </a:xfrm>
          <a:prstGeom prst="ellipse">
            <a:avLst/>
          </a:prstGeom>
          <a:solidFill>
            <a:srgbClr val="ACBAD5"/>
          </a:solidFill>
          <a:ln w="38100">
            <a:solidFill>
              <a:srgbClr val="6DB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0" name="Oval 59">
            <a:extLst>
              <a:ext uri="{FF2B5EF4-FFF2-40B4-BE49-F238E27FC236}">
                <a16:creationId xmlns:a16="http://schemas.microsoft.com/office/drawing/2014/main" id="{A7B6C889-84BB-4C48-B34B-9F0F590F968F}"/>
              </a:ext>
            </a:extLst>
          </p:cNvPr>
          <p:cNvSpPr/>
          <p:nvPr/>
        </p:nvSpPr>
        <p:spPr>
          <a:xfrm>
            <a:off x="6824576" y="3098695"/>
            <a:ext cx="72000" cy="72000"/>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1" name="Oval 60">
            <a:extLst>
              <a:ext uri="{FF2B5EF4-FFF2-40B4-BE49-F238E27FC236}">
                <a16:creationId xmlns:a16="http://schemas.microsoft.com/office/drawing/2014/main" id="{C346C32F-3965-420E-82C3-8B5A68F053E3}"/>
              </a:ext>
            </a:extLst>
          </p:cNvPr>
          <p:cNvSpPr/>
          <p:nvPr/>
        </p:nvSpPr>
        <p:spPr>
          <a:xfrm>
            <a:off x="6528093" y="3057557"/>
            <a:ext cx="72000" cy="72000"/>
          </a:xfrm>
          <a:prstGeom prst="ellipse">
            <a:avLst/>
          </a:prstGeom>
          <a:solidFill>
            <a:srgbClr val="ACBAD5">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2" name="Oval 61">
            <a:extLst>
              <a:ext uri="{FF2B5EF4-FFF2-40B4-BE49-F238E27FC236}">
                <a16:creationId xmlns:a16="http://schemas.microsoft.com/office/drawing/2014/main" id="{B79F87A7-B0A7-4283-855F-D2E133CDD9F1}"/>
              </a:ext>
            </a:extLst>
          </p:cNvPr>
          <p:cNvSpPr/>
          <p:nvPr/>
        </p:nvSpPr>
        <p:spPr>
          <a:xfrm>
            <a:off x="6471524" y="3398001"/>
            <a:ext cx="108000" cy="108000"/>
          </a:xfrm>
          <a:prstGeom prst="ellipse">
            <a:avLst/>
          </a:prstGeom>
          <a:solidFill>
            <a:srgbClr val="ACBAD5"/>
          </a:solidFill>
          <a:ln>
            <a:solidFill>
              <a:srgbClr val="EC4D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3" name="Oval 62">
            <a:extLst>
              <a:ext uri="{FF2B5EF4-FFF2-40B4-BE49-F238E27FC236}">
                <a16:creationId xmlns:a16="http://schemas.microsoft.com/office/drawing/2014/main" id="{4308E813-254E-4445-8E9B-6C1388660DC7}"/>
              </a:ext>
            </a:extLst>
          </p:cNvPr>
          <p:cNvSpPr/>
          <p:nvPr/>
        </p:nvSpPr>
        <p:spPr>
          <a:xfrm>
            <a:off x="6101440" y="2449810"/>
            <a:ext cx="72000" cy="72000"/>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4" name="Oval 63">
            <a:extLst>
              <a:ext uri="{FF2B5EF4-FFF2-40B4-BE49-F238E27FC236}">
                <a16:creationId xmlns:a16="http://schemas.microsoft.com/office/drawing/2014/main" id="{2436C68E-A6E0-4C5F-B424-7D9AA3D2507D}"/>
              </a:ext>
            </a:extLst>
          </p:cNvPr>
          <p:cNvSpPr/>
          <p:nvPr/>
        </p:nvSpPr>
        <p:spPr>
          <a:xfrm>
            <a:off x="5107756" y="2990695"/>
            <a:ext cx="72000" cy="72000"/>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5" name="Oval 64">
            <a:extLst>
              <a:ext uri="{FF2B5EF4-FFF2-40B4-BE49-F238E27FC236}">
                <a16:creationId xmlns:a16="http://schemas.microsoft.com/office/drawing/2014/main" id="{18E7387E-9AFC-4608-80D5-D0780EFB5C61}"/>
              </a:ext>
            </a:extLst>
          </p:cNvPr>
          <p:cNvSpPr/>
          <p:nvPr/>
        </p:nvSpPr>
        <p:spPr>
          <a:xfrm>
            <a:off x="5450531" y="2122595"/>
            <a:ext cx="72000" cy="72000"/>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6" name="Oval 65">
            <a:extLst>
              <a:ext uri="{FF2B5EF4-FFF2-40B4-BE49-F238E27FC236}">
                <a16:creationId xmlns:a16="http://schemas.microsoft.com/office/drawing/2014/main" id="{7724F0C6-6247-4924-AB5D-52FFB54AA570}"/>
              </a:ext>
            </a:extLst>
          </p:cNvPr>
          <p:cNvSpPr/>
          <p:nvPr/>
        </p:nvSpPr>
        <p:spPr>
          <a:xfrm>
            <a:off x="5602931" y="2367867"/>
            <a:ext cx="72000" cy="72000"/>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7" name="Oval 66">
            <a:extLst>
              <a:ext uri="{FF2B5EF4-FFF2-40B4-BE49-F238E27FC236}">
                <a16:creationId xmlns:a16="http://schemas.microsoft.com/office/drawing/2014/main" id="{398420D7-166B-48AE-8EEE-B3BE7F4C0B52}"/>
              </a:ext>
            </a:extLst>
          </p:cNvPr>
          <p:cNvSpPr/>
          <p:nvPr/>
        </p:nvSpPr>
        <p:spPr>
          <a:xfrm>
            <a:off x="5643011" y="3557612"/>
            <a:ext cx="90000" cy="90000"/>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8" name="Oval 67">
            <a:extLst>
              <a:ext uri="{FF2B5EF4-FFF2-40B4-BE49-F238E27FC236}">
                <a16:creationId xmlns:a16="http://schemas.microsoft.com/office/drawing/2014/main" id="{79E9D8F0-20B8-4A04-8CD2-531CAD692348}"/>
              </a:ext>
            </a:extLst>
          </p:cNvPr>
          <p:cNvSpPr/>
          <p:nvPr/>
        </p:nvSpPr>
        <p:spPr>
          <a:xfrm>
            <a:off x="5489392" y="3332247"/>
            <a:ext cx="108000" cy="108000"/>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69" name="Oval 68">
            <a:extLst>
              <a:ext uri="{FF2B5EF4-FFF2-40B4-BE49-F238E27FC236}">
                <a16:creationId xmlns:a16="http://schemas.microsoft.com/office/drawing/2014/main" id="{2810F23D-64D5-461E-A79D-B8FC5D5D306F}"/>
              </a:ext>
            </a:extLst>
          </p:cNvPr>
          <p:cNvSpPr/>
          <p:nvPr/>
        </p:nvSpPr>
        <p:spPr>
          <a:xfrm>
            <a:off x="5732280" y="3246517"/>
            <a:ext cx="72000" cy="72000"/>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0" name="Oval 69">
            <a:extLst>
              <a:ext uri="{FF2B5EF4-FFF2-40B4-BE49-F238E27FC236}">
                <a16:creationId xmlns:a16="http://schemas.microsoft.com/office/drawing/2014/main" id="{99045919-871C-4F46-B58A-35AEB1763687}"/>
              </a:ext>
            </a:extLst>
          </p:cNvPr>
          <p:cNvSpPr/>
          <p:nvPr/>
        </p:nvSpPr>
        <p:spPr>
          <a:xfrm>
            <a:off x="6193572" y="2675285"/>
            <a:ext cx="90000" cy="90000"/>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71" name="Oval 70">
            <a:extLst>
              <a:ext uri="{FF2B5EF4-FFF2-40B4-BE49-F238E27FC236}">
                <a16:creationId xmlns:a16="http://schemas.microsoft.com/office/drawing/2014/main" id="{E83CEC39-6470-48D5-A05B-A3C26D0988A9}"/>
              </a:ext>
            </a:extLst>
          </p:cNvPr>
          <p:cNvSpPr/>
          <p:nvPr/>
        </p:nvSpPr>
        <p:spPr>
          <a:xfrm>
            <a:off x="6128969" y="2842636"/>
            <a:ext cx="72000" cy="72000"/>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73525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C504D0A-E641-4129-8841-96CB059CDFB9}"/>
              </a:ext>
            </a:extLst>
          </p:cNvPr>
          <p:cNvSpPr/>
          <p:nvPr/>
        </p:nvSpPr>
        <p:spPr>
          <a:xfrm>
            <a:off x="7037690" y="3424729"/>
            <a:ext cx="834723" cy="390044"/>
          </a:xfrm>
          <a:prstGeom prst="rect">
            <a:avLst/>
          </a:prstGeom>
          <a:solidFill>
            <a:schemeClr val="bg1">
              <a:lumMod val="5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Title 2">
            <a:extLst>
              <a:ext uri="{FF2B5EF4-FFF2-40B4-BE49-F238E27FC236}">
                <a16:creationId xmlns:a16="http://schemas.microsoft.com/office/drawing/2014/main" id="{F3E33EBF-DFA1-4A66-BE48-5C1F8FDC6887}"/>
              </a:ext>
            </a:extLst>
          </p:cNvPr>
          <p:cNvSpPr>
            <a:spLocks noGrp="1"/>
          </p:cNvSpPr>
          <p:nvPr>
            <p:ph type="title"/>
          </p:nvPr>
        </p:nvSpPr>
        <p:spPr/>
        <p:txBody>
          <a:bodyPr>
            <a:normAutofit fontScale="90000"/>
          </a:bodyPr>
          <a:lstStyle/>
          <a:p>
            <a:r>
              <a:rPr lang="en-US" dirty="0"/>
              <a:t>YELP: </a:t>
            </a:r>
            <a:r>
              <a:rPr lang="ru-RU" dirty="0"/>
              <a:t>Автоматическое выделение тем</a:t>
            </a:r>
          </a:p>
        </p:txBody>
      </p:sp>
      <p:graphicFrame>
        <p:nvGraphicFramePr>
          <p:cNvPr id="6" name="Chart 5">
            <a:extLst>
              <a:ext uri="{FF2B5EF4-FFF2-40B4-BE49-F238E27FC236}">
                <a16:creationId xmlns:a16="http://schemas.microsoft.com/office/drawing/2014/main" id="{F76A0E01-575E-4A6D-A70B-EB80348B9E30}"/>
              </a:ext>
            </a:extLst>
          </p:cNvPr>
          <p:cNvGraphicFramePr/>
          <p:nvPr>
            <p:extLst>
              <p:ext uri="{D42A27DB-BD31-4B8C-83A1-F6EECF244321}">
                <p14:modId xmlns:p14="http://schemas.microsoft.com/office/powerpoint/2010/main" val="2067903311"/>
              </p:ext>
            </p:extLst>
          </p:nvPr>
        </p:nvGraphicFramePr>
        <p:xfrm>
          <a:off x="165590" y="644342"/>
          <a:ext cx="5277948" cy="3384733"/>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F7E792B1-FAFA-47B4-A2ED-C8EE066F8FEA}"/>
              </a:ext>
            </a:extLst>
          </p:cNvPr>
          <p:cNvSpPr txBox="1"/>
          <p:nvPr/>
        </p:nvSpPr>
        <p:spPr>
          <a:xfrm>
            <a:off x="6657975" y="1128713"/>
            <a:ext cx="1000125" cy="338554"/>
          </a:xfrm>
          <a:prstGeom prst="rect">
            <a:avLst/>
          </a:prstGeom>
          <a:noFill/>
        </p:spPr>
        <p:txBody>
          <a:bodyPr wrap="square" rtlCol="0">
            <a:spAutoFit/>
          </a:bodyPr>
          <a:lstStyle/>
          <a:p>
            <a:pPr algn="l"/>
            <a:r>
              <a:rPr lang="en-US" sz="1600" dirty="0" err="1">
                <a:solidFill>
                  <a:srgbClr val="49B1BA"/>
                </a:solidFill>
                <a:latin typeface="+mj-lt"/>
              </a:rPr>
              <a:t>sauber</a:t>
            </a:r>
            <a:endParaRPr lang="ru-RU" sz="1600" dirty="0">
              <a:solidFill>
                <a:srgbClr val="49B1BA"/>
              </a:solidFill>
              <a:latin typeface="+mj-lt"/>
            </a:endParaRPr>
          </a:p>
        </p:txBody>
      </p:sp>
      <p:sp>
        <p:nvSpPr>
          <p:cNvPr id="14" name="TextBox 13">
            <a:extLst>
              <a:ext uri="{FF2B5EF4-FFF2-40B4-BE49-F238E27FC236}">
                <a16:creationId xmlns:a16="http://schemas.microsoft.com/office/drawing/2014/main" id="{3D889656-E1C7-4E02-817F-58751E53F5B7}"/>
              </a:ext>
            </a:extLst>
          </p:cNvPr>
          <p:cNvSpPr txBox="1"/>
          <p:nvPr/>
        </p:nvSpPr>
        <p:spPr>
          <a:xfrm>
            <a:off x="7037690" y="660105"/>
            <a:ext cx="1000125" cy="307777"/>
          </a:xfrm>
          <a:prstGeom prst="rect">
            <a:avLst/>
          </a:prstGeom>
          <a:noFill/>
        </p:spPr>
        <p:txBody>
          <a:bodyPr wrap="square" rtlCol="0">
            <a:spAutoFit/>
          </a:bodyPr>
          <a:lstStyle/>
          <a:p>
            <a:pPr algn="l"/>
            <a:r>
              <a:rPr lang="en-US" sz="1400" dirty="0">
                <a:solidFill>
                  <a:schemeClr val="bg1"/>
                </a:solidFill>
                <a:latin typeface="+mj-lt"/>
              </a:rPr>
              <a:t>Terms</a:t>
            </a:r>
            <a:endParaRPr lang="ru-RU" sz="1400" dirty="0">
              <a:solidFill>
                <a:schemeClr val="bg1"/>
              </a:solidFill>
              <a:latin typeface="+mj-lt"/>
            </a:endParaRPr>
          </a:p>
        </p:txBody>
      </p:sp>
      <p:sp>
        <p:nvSpPr>
          <p:cNvPr id="15" name="TextBox 14">
            <a:extLst>
              <a:ext uri="{FF2B5EF4-FFF2-40B4-BE49-F238E27FC236}">
                <a16:creationId xmlns:a16="http://schemas.microsoft.com/office/drawing/2014/main" id="{2244AA3A-0AB0-46E3-85D4-01DCB421CE5B}"/>
              </a:ext>
            </a:extLst>
          </p:cNvPr>
          <p:cNvSpPr txBox="1"/>
          <p:nvPr/>
        </p:nvSpPr>
        <p:spPr>
          <a:xfrm>
            <a:off x="7038975" y="1818443"/>
            <a:ext cx="1000125" cy="338554"/>
          </a:xfrm>
          <a:prstGeom prst="rect">
            <a:avLst/>
          </a:prstGeom>
          <a:noFill/>
        </p:spPr>
        <p:txBody>
          <a:bodyPr wrap="square" rtlCol="0">
            <a:spAutoFit/>
          </a:bodyPr>
          <a:lstStyle/>
          <a:p>
            <a:pPr algn="l"/>
            <a:r>
              <a:rPr lang="en-US" sz="1600" dirty="0">
                <a:solidFill>
                  <a:srgbClr val="49B1BA"/>
                </a:solidFill>
                <a:latin typeface="+mj-lt"/>
              </a:rPr>
              <a:t>toll</a:t>
            </a:r>
            <a:endParaRPr lang="ru-RU" sz="1600" dirty="0">
              <a:solidFill>
                <a:srgbClr val="49B1BA"/>
              </a:solidFill>
              <a:latin typeface="+mj-lt"/>
            </a:endParaRPr>
          </a:p>
        </p:txBody>
      </p:sp>
      <p:sp>
        <p:nvSpPr>
          <p:cNvPr id="16" name="TextBox 15">
            <a:extLst>
              <a:ext uri="{FF2B5EF4-FFF2-40B4-BE49-F238E27FC236}">
                <a16:creationId xmlns:a16="http://schemas.microsoft.com/office/drawing/2014/main" id="{80121A07-8333-4D00-BBF7-C1CE010B4F22}"/>
              </a:ext>
            </a:extLst>
          </p:cNvPr>
          <p:cNvSpPr txBox="1"/>
          <p:nvPr/>
        </p:nvSpPr>
        <p:spPr>
          <a:xfrm>
            <a:off x="7410450" y="1336155"/>
            <a:ext cx="1000125" cy="461665"/>
          </a:xfrm>
          <a:prstGeom prst="rect">
            <a:avLst/>
          </a:prstGeom>
          <a:noFill/>
        </p:spPr>
        <p:txBody>
          <a:bodyPr wrap="square" rtlCol="0">
            <a:spAutoFit/>
          </a:bodyPr>
          <a:lstStyle/>
          <a:p>
            <a:pPr algn="l"/>
            <a:r>
              <a:rPr lang="en-US" sz="2400" dirty="0" err="1">
                <a:solidFill>
                  <a:srgbClr val="49B1BA"/>
                </a:solidFill>
                <a:latin typeface="+mj-lt"/>
              </a:rPr>
              <a:t>platz</a:t>
            </a:r>
            <a:endParaRPr lang="ru-RU" sz="2400" dirty="0">
              <a:solidFill>
                <a:srgbClr val="49B1BA"/>
              </a:solidFill>
              <a:latin typeface="+mj-lt"/>
            </a:endParaRPr>
          </a:p>
        </p:txBody>
      </p:sp>
      <p:sp>
        <p:nvSpPr>
          <p:cNvPr id="17" name="TextBox 16">
            <a:extLst>
              <a:ext uri="{FF2B5EF4-FFF2-40B4-BE49-F238E27FC236}">
                <a16:creationId xmlns:a16="http://schemas.microsoft.com/office/drawing/2014/main" id="{4CB8F354-D3FB-46CD-9439-31412657AFD6}"/>
              </a:ext>
            </a:extLst>
          </p:cNvPr>
          <p:cNvSpPr txBox="1"/>
          <p:nvPr/>
        </p:nvSpPr>
        <p:spPr>
          <a:xfrm>
            <a:off x="6426994" y="1481495"/>
            <a:ext cx="1000125" cy="338554"/>
          </a:xfrm>
          <a:prstGeom prst="rect">
            <a:avLst/>
          </a:prstGeom>
          <a:noFill/>
        </p:spPr>
        <p:txBody>
          <a:bodyPr wrap="square" rtlCol="0">
            <a:spAutoFit/>
          </a:bodyPr>
          <a:lstStyle/>
          <a:p>
            <a:pPr algn="l"/>
            <a:r>
              <a:rPr lang="en-US" sz="1600" dirty="0">
                <a:solidFill>
                  <a:srgbClr val="49B1BA"/>
                </a:solidFill>
                <a:latin typeface="+mj-lt"/>
              </a:rPr>
              <a:t>modern</a:t>
            </a:r>
            <a:endParaRPr lang="ru-RU" sz="1600" dirty="0">
              <a:solidFill>
                <a:srgbClr val="49B1BA"/>
              </a:solidFill>
              <a:latin typeface="+mj-lt"/>
            </a:endParaRPr>
          </a:p>
        </p:txBody>
      </p:sp>
      <p:sp>
        <p:nvSpPr>
          <p:cNvPr id="18" name="TextBox 17">
            <a:extLst>
              <a:ext uri="{FF2B5EF4-FFF2-40B4-BE49-F238E27FC236}">
                <a16:creationId xmlns:a16="http://schemas.microsoft.com/office/drawing/2014/main" id="{BF3BDCF6-D318-4A63-99FE-A7DB83EFB9CD}"/>
              </a:ext>
            </a:extLst>
          </p:cNvPr>
          <p:cNvSpPr txBox="1"/>
          <p:nvPr/>
        </p:nvSpPr>
        <p:spPr>
          <a:xfrm>
            <a:off x="7510462" y="1019830"/>
            <a:ext cx="1000125" cy="338554"/>
          </a:xfrm>
          <a:prstGeom prst="rect">
            <a:avLst/>
          </a:prstGeom>
          <a:noFill/>
        </p:spPr>
        <p:txBody>
          <a:bodyPr wrap="square" rtlCol="0">
            <a:spAutoFit/>
          </a:bodyPr>
          <a:lstStyle/>
          <a:p>
            <a:pPr algn="l"/>
            <a:r>
              <a:rPr lang="en-US" sz="1600" dirty="0">
                <a:solidFill>
                  <a:srgbClr val="49B1BA"/>
                </a:solidFill>
                <a:latin typeface="+mj-lt"/>
              </a:rPr>
              <a:t>service</a:t>
            </a:r>
            <a:endParaRPr lang="ru-RU" sz="1600" dirty="0">
              <a:solidFill>
                <a:srgbClr val="49B1BA"/>
              </a:solidFill>
              <a:latin typeface="+mj-lt"/>
            </a:endParaRPr>
          </a:p>
        </p:txBody>
      </p:sp>
      <p:sp>
        <p:nvSpPr>
          <p:cNvPr id="19" name="TextBox 18">
            <a:extLst>
              <a:ext uri="{FF2B5EF4-FFF2-40B4-BE49-F238E27FC236}">
                <a16:creationId xmlns:a16="http://schemas.microsoft.com/office/drawing/2014/main" id="{20D51C79-0DD6-4ADF-93C7-331C79BD38EC}"/>
              </a:ext>
            </a:extLst>
          </p:cNvPr>
          <p:cNvSpPr txBox="1"/>
          <p:nvPr/>
        </p:nvSpPr>
        <p:spPr>
          <a:xfrm>
            <a:off x="7615142" y="2485007"/>
            <a:ext cx="845345" cy="338554"/>
          </a:xfrm>
          <a:prstGeom prst="rect">
            <a:avLst/>
          </a:prstGeom>
          <a:noFill/>
        </p:spPr>
        <p:txBody>
          <a:bodyPr wrap="square" rtlCol="0">
            <a:spAutoFit/>
          </a:bodyPr>
          <a:lstStyle/>
          <a:p>
            <a:pPr algn="l"/>
            <a:r>
              <a:rPr lang="en-US" sz="1600" dirty="0" err="1">
                <a:solidFill>
                  <a:srgbClr val="49B1BA"/>
                </a:solidFill>
                <a:latin typeface="+mj-lt"/>
              </a:rPr>
              <a:t>uhr</a:t>
            </a:r>
            <a:endParaRPr lang="ru-RU" sz="1600" dirty="0">
              <a:solidFill>
                <a:srgbClr val="49B1BA"/>
              </a:solidFill>
              <a:latin typeface="+mj-lt"/>
            </a:endParaRPr>
          </a:p>
        </p:txBody>
      </p:sp>
      <p:sp>
        <p:nvSpPr>
          <p:cNvPr id="20" name="TextBox 19">
            <a:extLst>
              <a:ext uri="{FF2B5EF4-FFF2-40B4-BE49-F238E27FC236}">
                <a16:creationId xmlns:a16="http://schemas.microsoft.com/office/drawing/2014/main" id="{97974970-147B-44FD-9856-723F85258867}"/>
              </a:ext>
            </a:extLst>
          </p:cNvPr>
          <p:cNvSpPr txBox="1"/>
          <p:nvPr/>
        </p:nvSpPr>
        <p:spPr>
          <a:xfrm>
            <a:off x="8226483" y="1161036"/>
            <a:ext cx="845345" cy="338554"/>
          </a:xfrm>
          <a:prstGeom prst="rect">
            <a:avLst/>
          </a:prstGeom>
          <a:noFill/>
        </p:spPr>
        <p:txBody>
          <a:bodyPr wrap="square" rtlCol="0">
            <a:spAutoFit/>
          </a:bodyPr>
          <a:lstStyle/>
          <a:p>
            <a:pPr algn="l"/>
            <a:r>
              <a:rPr lang="en-US" sz="1600" dirty="0" err="1">
                <a:solidFill>
                  <a:srgbClr val="49B1BA"/>
                </a:solidFill>
                <a:latin typeface="+mj-lt"/>
              </a:rPr>
              <a:t>nett</a:t>
            </a:r>
            <a:endParaRPr lang="ru-RU" sz="1600" dirty="0">
              <a:solidFill>
                <a:srgbClr val="49B1BA"/>
              </a:solidFill>
              <a:latin typeface="+mj-lt"/>
            </a:endParaRPr>
          </a:p>
        </p:txBody>
      </p:sp>
      <p:sp>
        <p:nvSpPr>
          <p:cNvPr id="21" name="TextBox 20">
            <a:extLst>
              <a:ext uri="{FF2B5EF4-FFF2-40B4-BE49-F238E27FC236}">
                <a16:creationId xmlns:a16="http://schemas.microsoft.com/office/drawing/2014/main" id="{710316A7-224E-45C8-B355-6CB0962740E4}"/>
              </a:ext>
            </a:extLst>
          </p:cNvPr>
          <p:cNvSpPr txBox="1"/>
          <p:nvPr/>
        </p:nvSpPr>
        <p:spPr>
          <a:xfrm>
            <a:off x="7780735" y="1746570"/>
            <a:ext cx="1259680" cy="369332"/>
          </a:xfrm>
          <a:prstGeom prst="rect">
            <a:avLst/>
          </a:prstGeom>
          <a:noFill/>
        </p:spPr>
        <p:txBody>
          <a:bodyPr wrap="square" rtlCol="0">
            <a:spAutoFit/>
          </a:bodyPr>
          <a:lstStyle/>
          <a:p>
            <a:pPr algn="l"/>
            <a:r>
              <a:rPr lang="en-US" dirty="0" err="1">
                <a:solidFill>
                  <a:srgbClr val="49B1BA"/>
                </a:solidFill>
                <a:latin typeface="+mj-lt"/>
              </a:rPr>
              <a:t>ausreichen</a:t>
            </a:r>
            <a:endParaRPr lang="ru-RU" dirty="0">
              <a:solidFill>
                <a:srgbClr val="49B1BA"/>
              </a:solidFill>
              <a:latin typeface="+mj-lt"/>
            </a:endParaRPr>
          </a:p>
        </p:txBody>
      </p:sp>
      <p:sp>
        <p:nvSpPr>
          <p:cNvPr id="22" name="TextBox 21">
            <a:extLst>
              <a:ext uri="{FF2B5EF4-FFF2-40B4-BE49-F238E27FC236}">
                <a16:creationId xmlns:a16="http://schemas.microsoft.com/office/drawing/2014/main" id="{9C811001-9F7B-44E8-BCCB-A358FAAFDFA8}"/>
              </a:ext>
            </a:extLst>
          </p:cNvPr>
          <p:cNvSpPr txBox="1"/>
          <p:nvPr/>
        </p:nvSpPr>
        <p:spPr>
          <a:xfrm>
            <a:off x="6696074" y="2134768"/>
            <a:ext cx="1000125" cy="338554"/>
          </a:xfrm>
          <a:prstGeom prst="rect">
            <a:avLst/>
          </a:prstGeom>
          <a:noFill/>
        </p:spPr>
        <p:txBody>
          <a:bodyPr wrap="square" rtlCol="0">
            <a:spAutoFit/>
          </a:bodyPr>
          <a:lstStyle/>
          <a:p>
            <a:pPr algn="l"/>
            <a:r>
              <a:rPr lang="en-US" sz="1600" dirty="0" err="1">
                <a:solidFill>
                  <a:srgbClr val="49B1BA"/>
                </a:solidFill>
                <a:latin typeface="+mj-lt"/>
              </a:rPr>
              <a:t>kasse</a:t>
            </a:r>
            <a:endParaRPr lang="ru-RU" sz="1600" dirty="0">
              <a:solidFill>
                <a:srgbClr val="49B1BA"/>
              </a:solidFill>
              <a:latin typeface="+mj-lt"/>
            </a:endParaRPr>
          </a:p>
        </p:txBody>
      </p:sp>
      <p:sp>
        <p:nvSpPr>
          <p:cNvPr id="23" name="TextBox 22">
            <a:extLst>
              <a:ext uri="{FF2B5EF4-FFF2-40B4-BE49-F238E27FC236}">
                <a16:creationId xmlns:a16="http://schemas.microsoft.com/office/drawing/2014/main" id="{9951CE76-57FF-4087-967B-186AC17818B0}"/>
              </a:ext>
            </a:extLst>
          </p:cNvPr>
          <p:cNvSpPr txBox="1"/>
          <p:nvPr/>
        </p:nvSpPr>
        <p:spPr>
          <a:xfrm>
            <a:off x="5886450" y="1818443"/>
            <a:ext cx="1000125" cy="276999"/>
          </a:xfrm>
          <a:prstGeom prst="rect">
            <a:avLst/>
          </a:prstGeom>
          <a:noFill/>
        </p:spPr>
        <p:txBody>
          <a:bodyPr wrap="square" rtlCol="0">
            <a:spAutoFit/>
          </a:bodyPr>
          <a:lstStyle/>
          <a:p>
            <a:pPr algn="l"/>
            <a:r>
              <a:rPr lang="en-US" sz="1200" dirty="0">
                <a:solidFill>
                  <a:srgbClr val="49B1BA"/>
                </a:solidFill>
                <a:latin typeface="+mj-lt"/>
              </a:rPr>
              <a:t>personal</a:t>
            </a:r>
            <a:endParaRPr lang="ru-RU" sz="1200" dirty="0">
              <a:solidFill>
                <a:srgbClr val="49B1BA"/>
              </a:solidFill>
              <a:latin typeface="+mj-lt"/>
            </a:endParaRPr>
          </a:p>
        </p:txBody>
      </p:sp>
      <p:sp>
        <p:nvSpPr>
          <p:cNvPr id="24" name="TextBox 23">
            <a:extLst>
              <a:ext uri="{FF2B5EF4-FFF2-40B4-BE49-F238E27FC236}">
                <a16:creationId xmlns:a16="http://schemas.microsoft.com/office/drawing/2014/main" id="{5D158C61-0298-4F59-9059-C998F71D0CCC}"/>
              </a:ext>
            </a:extLst>
          </p:cNvPr>
          <p:cNvSpPr txBox="1"/>
          <p:nvPr/>
        </p:nvSpPr>
        <p:spPr>
          <a:xfrm>
            <a:off x="6667189" y="2570500"/>
            <a:ext cx="1000125" cy="461665"/>
          </a:xfrm>
          <a:prstGeom prst="rect">
            <a:avLst/>
          </a:prstGeom>
          <a:noFill/>
        </p:spPr>
        <p:txBody>
          <a:bodyPr wrap="square" rtlCol="0">
            <a:spAutoFit/>
          </a:bodyPr>
          <a:lstStyle/>
          <a:p>
            <a:pPr algn="l"/>
            <a:r>
              <a:rPr lang="en-US" sz="2400" dirty="0">
                <a:solidFill>
                  <a:srgbClr val="49B1BA"/>
                </a:solidFill>
                <a:latin typeface="+mj-lt"/>
              </a:rPr>
              <a:t>park</a:t>
            </a:r>
            <a:endParaRPr lang="ru-RU" sz="2400" dirty="0">
              <a:solidFill>
                <a:srgbClr val="49B1BA"/>
              </a:solidFill>
              <a:latin typeface="+mj-lt"/>
            </a:endParaRPr>
          </a:p>
        </p:txBody>
      </p:sp>
      <p:sp>
        <p:nvSpPr>
          <p:cNvPr id="25" name="TextBox 24">
            <a:extLst>
              <a:ext uri="{FF2B5EF4-FFF2-40B4-BE49-F238E27FC236}">
                <a16:creationId xmlns:a16="http://schemas.microsoft.com/office/drawing/2014/main" id="{7A6E8A88-832C-400A-A30D-D25B94355F9F}"/>
              </a:ext>
            </a:extLst>
          </p:cNvPr>
          <p:cNvSpPr txBox="1"/>
          <p:nvPr/>
        </p:nvSpPr>
        <p:spPr>
          <a:xfrm>
            <a:off x="7255044" y="2898510"/>
            <a:ext cx="1531769" cy="461665"/>
          </a:xfrm>
          <a:prstGeom prst="rect">
            <a:avLst/>
          </a:prstGeom>
          <a:noFill/>
        </p:spPr>
        <p:txBody>
          <a:bodyPr wrap="square" rtlCol="0">
            <a:spAutoFit/>
          </a:bodyPr>
          <a:lstStyle/>
          <a:p>
            <a:pPr algn="l"/>
            <a:r>
              <a:rPr lang="en-US" sz="2400" dirty="0" err="1">
                <a:solidFill>
                  <a:srgbClr val="49B1BA"/>
                </a:solidFill>
                <a:latin typeface="+mj-lt"/>
              </a:rPr>
              <a:t>park#platz</a:t>
            </a:r>
            <a:endParaRPr lang="ru-RU" sz="2400" dirty="0">
              <a:solidFill>
                <a:srgbClr val="49B1BA"/>
              </a:solidFill>
              <a:latin typeface="+mj-lt"/>
            </a:endParaRPr>
          </a:p>
        </p:txBody>
      </p:sp>
      <p:sp>
        <p:nvSpPr>
          <p:cNvPr id="26" name="TextBox 25">
            <a:extLst>
              <a:ext uri="{FF2B5EF4-FFF2-40B4-BE49-F238E27FC236}">
                <a16:creationId xmlns:a16="http://schemas.microsoft.com/office/drawing/2014/main" id="{3B6FF2DA-5344-4A25-A2A4-B340A7E2AD20}"/>
              </a:ext>
            </a:extLst>
          </p:cNvPr>
          <p:cNvSpPr txBox="1"/>
          <p:nvPr/>
        </p:nvSpPr>
        <p:spPr>
          <a:xfrm>
            <a:off x="6016665" y="2452309"/>
            <a:ext cx="1000125" cy="276999"/>
          </a:xfrm>
          <a:prstGeom prst="rect">
            <a:avLst/>
          </a:prstGeom>
          <a:noFill/>
        </p:spPr>
        <p:txBody>
          <a:bodyPr wrap="square" rtlCol="0">
            <a:spAutoFit/>
          </a:bodyPr>
          <a:lstStyle/>
          <a:p>
            <a:pPr algn="l"/>
            <a:r>
              <a:rPr lang="en-US" sz="1200" dirty="0">
                <a:solidFill>
                  <a:srgbClr val="49B1BA"/>
                </a:solidFill>
                <a:latin typeface="+mj-lt"/>
              </a:rPr>
              <a:t>auto</a:t>
            </a:r>
            <a:endParaRPr lang="ru-RU" sz="1200" dirty="0">
              <a:solidFill>
                <a:srgbClr val="49B1BA"/>
              </a:solidFill>
              <a:latin typeface="+mj-lt"/>
            </a:endParaRPr>
          </a:p>
        </p:txBody>
      </p:sp>
      <p:sp>
        <p:nvSpPr>
          <p:cNvPr id="27" name="TextBox 26">
            <a:extLst>
              <a:ext uri="{FF2B5EF4-FFF2-40B4-BE49-F238E27FC236}">
                <a16:creationId xmlns:a16="http://schemas.microsoft.com/office/drawing/2014/main" id="{1E507F13-4A67-41EB-837C-631E1090AB63}"/>
              </a:ext>
            </a:extLst>
          </p:cNvPr>
          <p:cNvSpPr txBox="1"/>
          <p:nvPr/>
        </p:nvSpPr>
        <p:spPr>
          <a:xfrm>
            <a:off x="6111036" y="3086175"/>
            <a:ext cx="1000125" cy="338554"/>
          </a:xfrm>
          <a:prstGeom prst="rect">
            <a:avLst/>
          </a:prstGeom>
          <a:noFill/>
        </p:spPr>
        <p:txBody>
          <a:bodyPr wrap="square" rtlCol="0">
            <a:spAutoFit/>
          </a:bodyPr>
          <a:lstStyle/>
          <a:p>
            <a:pPr algn="l"/>
            <a:r>
              <a:rPr lang="en-US" sz="1600" dirty="0">
                <a:solidFill>
                  <a:srgbClr val="49B1BA"/>
                </a:solidFill>
                <a:latin typeface="+mj-lt"/>
              </a:rPr>
              <a:t>wurst</a:t>
            </a:r>
            <a:endParaRPr lang="ru-RU" sz="1600" dirty="0">
              <a:solidFill>
                <a:srgbClr val="49B1BA"/>
              </a:solidFill>
              <a:latin typeface="+mj-lt"/>
            </a:endParaRPr>
          </a:p>
        </p:txBody>
      </p:sp>
      <p:sp>
        <p:nvSpPr>
          <p:cNvPr id="28" name="TextBox 27">
            <a:extLst>
              <a:ext uri="{FF2B5EF4-FFF2-40B4-BE49-F238E27FC236}">
                <a16:creationId xmlns:a16="http://schemas.microsoft.com/office/drawing/2014/main" id="{487BCCB3-7B4D-4410-A40D-55518B41A39C}"/>
              </a:ext>
            </a:extLst>
          </p:cNvPr>
          <p:cNvSpPr txBox="1"/>
          <p:nvPr/>
        </p:nvSpPr>
        <p:spPr>
          <a:xfrm>
            <a:off x="7427119" y="2129496"/>
            <a:ext cx="1129339" cy="338554"/>
          </a:xfrm>
          <a:prstGeom prst="rect">
            <a:avLst/>
          </a:prstGeom>
          <a:noFill/>
        </p:spPr>
        <p:txBody>
          <a:bodyPr wrap="square" rtlCol="0">
            <a:spAutoFit/>
          </a:bodyPr>
          <a:lstStyle/>
          <a:p>
            <a:pPr algn="l"/>
            <a:r>
              <a:rPr lang="en-US" sz="1600" dirty="0" err="1">
                <a:solidFill>
                  <a:srgbClr val="49B1BA"/>
                </a:solidFill>
                <a:latin typeface="+mj-lt"/>
              </a:rPr>
              <a:t>vorhanden</a:t>
            </a:r>
            <a:endParaRPr lang="ru-RU" sz="1600" dirty="0">
              <a:solidFill>
                <a:srgbClr val="49B1BA"/>
              </a:solidFill>
              <a:latin typeface="+mj-lt"/>
            </a:endParaRPr>
          </a:p>
        </p:txBody>
      </p:sp>
      <p:sp>
        <p:nvSpPr>
          <p:cNvPr id="29" name="TextBox 28">
            <a:extLst>
              <a:ext uri="{FF2B5EF4-FFF2-40B4-BE49-F238E27FC236}">
                <a16:creationId xmlns:a16="http://schemas.microsoft.com/office/drawing/2014/main" id="{C640A0BA-3D7C-443F-80DD-281EDB11C1A0}"/>
              </a:ext>
            </a:extLst>
          </p:cNvPr>
          <p:cNvSpPr txBox="1"/>
          <p:nvPr/>
        </p:nvSpPr>
        <p:spPr>
          <a:xfrm>
            <a:off x="5926931" y="1107318"/>
            <a:ext cx="1000125" cy="276999"/>
          </a:xfrm>
          <a:prstGeom prst="rect">
            <a:avLst/>
          </a:prstGeom>
          <a:noFill/>
        </p:spPr>
        <p:txBody>
          <a:bodyPr wrap="square" rtlCol="0">
            <a:spAutoFit/>
          </a:bodyPr>
          <a:lstStyle/>
          <a:p>
            <a:pPr algn="l"/>
            <a:r>
              <a:rPr lang="en-US" sz="1200" dirty="0" err="1">
                <a:solidFill>
                  <a:srgbClr val="49B1BA"/>
                </a:solidFill>
                <a:latin typeface="+mj-lt"/>
              </a:rPr>
              <a:t>fasen</a:t>
            </a:r>
            <a:endParaRPr lang="ru-RU" sz="1200" dirty="0">
              <a:solidFill>
                <a:srgbClr val="49B1BA"/>
              </a:solidFill>
              <a:latin typeface="+mj-lt"/>
            </a:endParaRPr>
          </a:p>
        </p:txBody>
      </p:sp>
      <p:sp>
        <p:nvSpPr>
          <p:cNvPr id="30" name="Rectangle 29">
            <a:extLst>
              <a:ext uri="{FF2B5EF4-FFF2-40B4-BE49-F238E27FC236}">
                <a16:creationId xmlns:a16="http://schemas.microsoft.com/office/drawing/2014/main" id="{B8986671-865F-49BF-992E-D74FD58DE5A9}"/>
              </a:ext>
            </a:extLst>
          </p:cNvPr>
          <p:cNvSpPr/>
          <p:nvPr/>
        </p:nvSpPr>
        <p:spPr>
          <a:xfrm>
            <a:off x="5703312" y="959567"/>
            <a:ext cx="3275098" cy="2860262"/>
          </a:xfrm>
          <a:prstGeom prst="rect">
            <a:avLst/>
          </a:prstGeom>
          <a:noFill/>
          <a:ln>
            <a:solidFill>
              <a:srgbClr val="49B1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Rectangle 30">
            <a:extLst>
              <a:ext uri="{FF2B5EF4-FFF2-40B4-BE49-F238E27FC236}">
                <a16:creationId xmlns:a16="http://schemas.microsoft.com/office/drawing/2014/main" id="{D5A74B5B-6637-4047-B064-4F8E629CF671}"/>
              </a:ext>
            </a:extLst>
          </p:cNvPr>
          <p:cNvSpPr/>
          <p:nvPr/>
        </p:nvSpPr>
        <p:spPr>
          <a:xfrm>
            <a:off x="7165230" y="3430677"/>
            <a:ext cx="348172" cy="276999"/>
          </a:xfrm>
          <a:prstGeom prst="rect">
            <a:avLst/>
          </a:prstGeom>
          <a:noFill/>
        </p:spPr>
        <p:txBody>
          <a:bodyPr wrap="none" lIns="91440" tIns="45720" rIns="91440" bIns="45720">
            <a:spAutoFit/>
          </a:bodyPr>
          <a:lstStyle/>
          <a:p>
            <a:pPr algn="ctr"/>
            <a:r>
              <a:rPr lang="en-US" sz="1200" b="0" cap="none" spc="0" dirty="0">
                <a:ln w="0"/>
                <a:solidFill>
                  <a:schemeClr val="bg1"/>
                </a:solidFill>
                <a:effectLst>
                  <a:outerShdw blurRad="38100" dist="19050" dir="2700000" algn="tl" rotWithShape="0">
                    <a:schemeClr val="dk1">
                      <a:alpha val="40000"/>
                    </a:schemeClr>
                  </a:outerShdw>
                </a:effectLst>
              </a:rPr>
              <a:t>Aa</a:t>
            </a:r>
          </a:p>
        </p:txBody>
      </p:sp>
      <p:sp>
        <p:nvSpPr>
          <p:cNvPr id="32" name="Arrow: Down 31">
            <a:extLst>
              <a:ext uri="{FF2B5EF4-FFF2-40B4-BE49-F238E27FC236}">
                <a16:creationId xmlns:a16="http://schemas.microsoft.com/office/drawing/2014/main" id="{4C6F6D10-19AE-4D16-94B3-4B99B8A4F428}"/>
              </a:ext>
            </a:extLst>
          </p:cNvPr>
          <p:cNvSpPr/>
          <p:nvPr/>
        </p:nvSpPr>
        <p:spPr>
          <a:xfrm rot="10800000">
            <a:off x="7453955" y="3470844"/>
            <a:ext cx="141589" cy="173839"/>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bg1"/>
              </a:solidFill>
            </a:endParaRPr>
          </a:p>
        </p:txBody>
      </p:sp>
      <p:sp>
        <p:nvSpPr>
          <p:cNvPr id="33" name="TextBox 32">
            <a:extLst>
              <a:ext uri="{FF2B5EF4-FFF2-40B4-BE49-F238E27FC236}">
                <a16:creationId xmlns:a16="http://schemas.microsoft.com/office/drawing/2014/main" id="{774CB1FE-F091-4ADB-B56D-53AA96D24C25}"/>
              </a:ext>
            </a:extLst>
          </p:cNvPr>
          <p:cNvSpPr txBox="1"/>
          <p:nvPr/>
        </p:nvSpPr>
        <p:spPr>
          <a:xfrm>
            <a:off x="7056427" y="3598430"/>
            <a:ext cx="1000125" cy="230832"/>
          </a:xfrm>
          <a:prstGeom prst="rect">
            <a:avLst/>
          </a:prstGeom>
          <a:noFill/>
        </p:spPr>
        <p:txBody>
          <a:bodyPr wrap="square" rtlCol="0">
            <a:spAutoFit/>
          </a:bodyPr>
          <a:lstStyle/>
          <a:p>
            <a:pPr algn="l"/>
            <a:r>
              <a:rPr lang="en-US" sz="900" dirty="0">
                <a:solidFill>
                  <a:schemeClr val="bg1"/>
                </a:solidFill>
                <a:latin typeface="+mj-lt"/>
              </a:rPr>
              <a:t>Topic weight</a:t>
            </a:r>
            <a:endParaRPr lang="ru-RU" sz="900" dirty="0">
              <a:solidFill>
                <a:schemeClr val="bg1"/>
              </a:solidFill>
              <a:latin typeface="+mj-lt"/>
            </a:endParaRPr>
          </a:p>
        </p:txBody>
      </p:sp>
      <p:graphicFrame>
        <p:nvGraphicFramePr>
          <p:cNvPr id="38" name="Table 37">
            <a:extLst>
              <a:ext uri="{FF2B5EF4-FFF2-40B4-BE49-F238E27FC236}">
                <a16:creationId xmlns:a16="http://schemas.microsoft.com/office/drawing/2014/main" id="{1D09157A-2E68-4C38-B6DD-43E380EB3F21}"/>
              </a:ext>
            </a:extLst>
          </p:cNvPr>
          <p:cNvGraphicFramePr>
            <a:graphicFrameLocks noGrp="1"/>
          </p:cNvGraphicFramePr>
          <p:nvPr>
            <p:extLst>
              <p:ext uri="{D42A27DB-BD31-4B8C-83A1-F6EECF244321}">
                <p14:modId xmlns:p14="http://schemas.microsoft.com/office/powerpoint/2010/main" val="2405165664"/>
              </p:ext>
            </p:extLst>
          </p:nvPr>
        </p:nvGraphicFramePr>
        <p:xfrm>
          <a:off x="165590" y="4305725"/>
          <a:ext cx="8812820" cy="720001"/>
        </p:xfrm>
        <a:graphic>
          <a:graphicData uri="http://schemas.openxmlformats.org/drawingml/2006/table">
            <a:tbl>
              <a:tblPr/>
              <a:tblGrid>
                <a:gridCol w="7856841">
                  <a:extLst>
                    <a:ext uri="{9D8B030D-6E8A-4147-A177-3AD203B41FA5}">
                      <a16:colId xmlns:a16="http://schemas.microsoft.com/office/drawing/2014/main" val="989262989"/>
                    </a:ext>
                  </a:extLst>
                </a:gridCol>
                <a:gridCol w="955979">
                  <a:extLst>
                    <a:ext uri="{9D8B030D-6E8A-4147-A177-3AD203B41FA5}">
                      <a16:colId xmlns:a16="http://schemas.microsoft.com/office/drawing/2014/main" val="20002"/>
                    </a:ext>
                  </a:extLst>
                </a:gridCol>
              </a:tblGrid>
              <a:tr h="185185">
                <a:tc>
                  <a:txBody>
                    <a:bodyPr/>
                    <a:lstStyle/>
                    <a:p>
                      <a:r>
                        <a:rPr lang="en-US" sz="900" b="1" dirty="0">
                          <a:solidFill>
                            <a:schemeClr val="bg1"/>
                          </a:solidFill>
                        </a:rPr>
                        <a:t>Document</a:t>
                      </a:r>
                      <a:endParaRPr lang="ru-RU" sz="900" b="1" dirty="0">
                        <a:solidFill>
                          <a:schemeClr val="bg1"/>
                        </a:solidFill>
                      </a:endParaRPr>
                    </a:p>
                  </a:txBody>
                  <a:tcPr marL="8652" marR="8652" marT="86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900" b="1" dirty="0">
                          <a:solidFill>
                            <a:schemeClr val="bg1"/>
                          </a:solidFill>
                        </a:rPr>
                        <a:t>Sentiment</a:t>
                      </a:r>
                      <a:endParaRPr lang="ru-RU" sz="900" b="1" dirty="0">
                        <a:solidFill>
                          <a:schemeClr val="bg1"/>
                        </a:solidFill>
                      </a:endParaRPr>
                    </a:p>
                  </a:txBody>
                  <a:tcPr marL="8652" marR="8652" marT="86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78272">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n-lt"/>
                          <a:ea typeface="+mn-ea"/>
                          <a:cs typeface="+mn-cs"/>
                        </a:rPr>
                        <a:t>Sauber, fast </a:t>
                      </a:r>
                      <a:r>
                        <a:rPr kumimoji="0" lang="en-US" sz="800" b="0" i="0" u="none" strike="noStrike" kern="1200" cap="none" spc="0" normalizeH="0" baseline="0" noProof="0" dirty="0" err="1">
                          <a:ln>
                            <a:noFill/>
                          </a:ln>
                          <a:solidFill>
                            <a:srgbClr val="FFFFFF"/>
                          </a:solidFill>
                          <a:effectLst/>
                          <a:uLnTx/>
                          <a:uFillTx/>
                          <a:latin typeface="+mn-lt"/>
                          <a:ea typeface="+mn-ea"/>
                          <a:cs typeface="+mn-cs"/>
                        </a:rPr>
                        <a:t>alles</a:t>
                      </a:r>
                      <a:r>
                        <a:rPr kumimoji="0" lang="en-US" sz="800" b="0" i="0" u="none" strike="noStrike" kern="1200" cap="none" spc="0" normalizeH="0" baseline="0" noProof="0" dirty="0">
                          <a:ln>
                            <a:noFill/>
                          </a:ln>
                          <a:solidFill>
                            <a:srgbClr val="FFFFFF"/>
                          </a:solidFill>
                          <a:effectLst/>
                          <a:uLnTx/>
                          <a:uFillTx/>
                          <a:latin typeface="+mn-lt"/>
                          <a:ea typeface="+mn-ea"/>
                          <a:cs typeface="+mn-cs"/>
                        </a:rPr>
                        <a:t> da, </a:t>
                      </a:r>
                      <a:r>
                        <a:rPr kumimoji="0" lang="en-US" sz="800" b="0" i="0" u="none" strike="noStrike" kern="1200" cap="none" spc="0" normalizeH="0" baseline="0" noProof="0" dirty="0" err="1">
                          <a:ln>
                            <a:noFill/>
                          </a:ln>
                          <a:solidFill>
                            <a:srgbClr val="FFFFFF"/>
                          </a:solidFill>
                          <a:effectLst/>
                          <a:uLnTx/>
                          <a:uFillTx/>
                          <a:latin typeface="+mn-lt"/>
                          <a:ea typeface="+mn-ea"/>
                          <a:cs typeface="+mn-cs"/>
                        </a:rPr>
                        <a:t>Obst</a:t>
                      </a:r>
                      <a:r>
                        <a:rPr kumimoji="0" lang="en-US" sz="800" b="0" i="0" u="none" strike="noStrike" kern="1200" cap="none" spc="0" normalizeH="0" baseline="0" noProof="0" dirty="0">
                          <a:ln>
                            <a:noFill/>
                          </a:ln>
                          <a:solidFill>
                            <a:srgbClr val="FFFFFF"/>
                          </a:solidFill>
                          <a:effectLst/>
                          <a:uLnTx/>
                          <a:uFillTx/>
                          <a:latin typeface="+mn-lt"/>
                          <a:ea typeface="+mn-ea"/>
                          <a:cs typeface="+mn-cs"/>
                        </a:rPr>
                        <a:t> </a:t>
                      </a:r>
                      <a:r>
                        <a:rPr kumimoji="0" lang="en-US" sz="800" b="0" i="0" u="none" strike="noStrike" kern="1200" cap="none" spc="0" normalizeH="0" baseline="0" noProof="0" dirty="0" err="1">
                          <a:ln>
                            <a:noFill/>
                          </a:ln>
                          <a:solidFill>
                            <a:srgbClr val="FFFFFF"/>
                          </a:solidFill>
                          <a:effectLst/>
                          <a:uLnTx/>
                          <a:uFillTx/>
                          <a:latin typeface="+mn-lt"/>
                          <a:ea typeface="+mn-ea"/>
                          <a:cs typeface="+mn-cs"/>
                        </a:rPr>
                        <a:t>frisch</a:t>
                      </a:r>
                      <a:r>
                        <a:rPr kumimoji="0" lang="en-US" sz="800" b="0" i="0" u="none" strike="noStrike" kern="1200" cap="none" spc="0" normalizeH="0" baseline="0" noProof="0" dirty="0">
                          <a:ln>
                            <a:noFill/>
                          </a:ln>
                          <a:solidFill>
                            <a:srgbClr val="FFFFFF"/>
                          </a:solidFill>
                          <a:effectLst/>
                          <a:uLnTx/>
                          <a:uFillTx/>
                          <a:latin typeface="+mn-lt"/>
                          <a:ea typeface="+mn-ea"/>
                          <a:cs typeface="+mn-cs"/>
                        </a:rPr>
                        <a:t>, Personal </a:t>
                      </a:r>
                      <a:r>
                        <a:rPr kumimoji="0" lang="en-US" sz="800" b="0" i="0" u="none" strike="noStrike" kern="1200" cap="none" spc="0" normalizeH="0" baseline="0" noProof="0" dirty="0" err="1">
                          <a:ln>
                            <a:noFill/>
                          </a:ln>
                          <a:solidFill>
                            <a:srgbClr val="FFFFFF"/>
                          </a:solidFill>
                          <a:effectLst/>
                          <a:uLnTx/>
                          <a:uFillTx/>
                          <a:latin typeface="+mn-lt"/>
                          <a:ea typeface="+mn-ea"/>
                          <a:cs typeface="+mn-cs"/>
                        </a:rPr>
                        <a:t>nett</a:t>
                      </a:r>
                      <a:r>
                        <a:rPr kumimoji="0" lang="en-US" sz="800" b="0" i="0" u="none" strike="noStrike" kern="1200" cap="none" spc="0" normalizeH="0" baseline="0" noProof="0" dirty="0">
                          <a:ln>
                            <a:noFill/>
                          </a:ln>
                          <a:solidFill>
                            <a:srgbClr val="FFFFFF"/>
                          </a:solidFill>
                          <a:effectLst/>
                          <a:uLnTx/>
                          <a:uFillTx/>
                          <a:latin typeface="+mn-lt"/>
                          <a:ea typeface="+mn-ea"/>
                          <a:cs typeface="+mn-cs"/>
                        </a:rPr>
                        <a:t>. </a:t>
                      </a:r>
                      <a:r>
                        <a:rPr kumimoji="0" lang="en-US" sz="800" b="0" i="0" u="none" strike="noStrike" kern="1200" cap="none" spc="0" normalizeH="0" baseline="0" noProof="0" dirty="0" err="1">
                          <a:ln>
                            <a:noFill/>
                          </a:ln>
                          <a:solidFill>
                            <a:srgbClr val="FFFFFF"/>
                          </a:solidFill>
                          <a:effectLst/>
                          <a:uLnTx/>
                          <a:uFillTx/>
                          <a:latin typeface="+mn-lt"/>
                          <a:ea typeface="+mn-ea"/>
                          <a:cs typeface="+mn-cs"/>
                        </a:rPr>
                        <a:t>Leider</a:t>
                      </a:r>
                      <a:r>
                        <a:rPr kumimoji="0" lang="en-US" sz="800" b="0" i="0" u="none" strike="noStrike" kern="1200" cap="none" spc="0" normalizeH="0" baseline="0" noProof="0" dirty="0">
                          <a:ln>
                            <a:noFill/>
                          </a:ln>
                          <a:solidFill>
                            <a:srgbClr val="FFFFFF"/>
                          </a:solidFill>
                          <a:effectLst/>
                          <a:uLnTx/>
                          <a:uFillTx/>
                          <a:latin typeface="+mn-lt"/>
                          <a:ea typeface="+mn-ea"/>
                          <a:cs typeface="+mn-cs"/>
                        </a:rPr>
                        <a:t> “</a:t>
                      </a:r>
                      <a:r>
                        <a:rPr kumimoji="0" lang="en-US" sz="800" b="0" i="0" u="none" strike="noStrike" kern="1200" cap="none" spc="0" normalizeH="0" baseline="0" noProof="0" dirty="0" err="1">
                          <a:ln>
                            <a:noFill/>
                          </a:ln>
                          <a:solidFill>
                            <a:srgbClr val="FFFFFF"/>
                          </a:solidFill>
                          <a:effectLst/>
                          <a:uLnTx/>
                          <a:uFillTx/>
                          <a:latin typeface="+mn-lt"/>
                          <a:ea typeface="+mn-ea"/>
                          <a:cs typeface="+mn-cs"/>
                        </a:rPr>
                        <a:t>darf</a:t>
                      </a:r>
                      <a:r>
                        <a:rPr kumimoji="0" lang="en-US" sz="800" b="0" i="0" u="none" strike="noStrike" kern="1200" cap="none" spc="0" normalizeH="0" baseline="0" noProof="0" dirty="0">
                          <a:ln>
                            <a:noFill/>
                          </a:ln>
                          <a:solidFill>
                            <a:srgbClr val="FFFFFF"/>
                          </a:solidFill>
                          <a:effectLst/>
                          <a:uLnTx/>
                          <a:uFillTx/>
                          <a:latin typeface="+mn-lt"/>
                          <a:ea typeface="+mn-ea"/>
                          <a:cs typeface="+mn-cs"/>
                        </a:rPr>
                        <a:t>” man </a:t>
                      </a:r>
                      <a:r>
                        <a:rPr kumimoji="0" lang="en-US" sz="800" b="0" i="0" u="none" strike="noStrike" kern="1200" cap="none" spc="0" normalizeH="0" baseline="0" noProof="0" dirty="0" err="1">
                          <a:ln>
                            <a:noFill/>
                          </a:ln>
                          <a:solidFill>
                            <a:srgbClr val="FFFFFF"/>
                          </a:solidFill>
                          <a:effectLst/>
                          <a:uLnTx/>
                          <a:uFillTx/>
                          <a:latin typeface="+mn-lt"/>
                          <a:ea typeface="+mn-ea"/>
                          <a:cs typeface="+mn-cs"/>
                        </a:rPr>
                        <a:t>vom</a:t>
                      </a:r>
                      <a:r>
                        <a:rPr kumimoji="0" lang="en-US" sz="800" b="0" i="0" u="none" strike="noStrike" kern="1200" cap="none" spc="0" normalizeH="0" baseline="0" noProof="0" dirty="0">
                          <a:ln>
                            <a:noFill/>
                          </a:ln>
                          <a:solidFill>
                            <a:srgbClr val="FFFFFF"/>
                          </a:solidFill>
                          <a:effectLst/>
                          <a:uLnTx/>
                          <a:uFillTx/>
                          <a:latin typeface="+mn-lt"/>
                          <a:ea typeface="+mn-ea"/>
                          <a:cs typeface="+mn-cs"/>
                        </a:rPr>
                        <a:t> </a:t>
                      </a:r>
                      <a:r>
                        <a:rPr kumimoji="0" lang="en-US" sz="800" b="0" i="0" u="none" strike="noStrike" kern="1200" cap="none" spc="0" normalizeH="0" baseline="0" noProof="0" dirty="0" err="1">
                          <a:ln>
                            <a:noFill/>
                          </a:ln>
                          <a:solidFill>
                            <a:srgbClr val="FFFFFF"/>
                          </a:solidFill>
                          <a:effectLst/>
                          <a:uLnTx/>
                          <a:uFillTx/>
                          <a:latin typeface="+mn-lt"/>
                          <a:ea typeface="+mn-ea"/>
                          <a:cs typeface="+mn-cs"/>
                        </a:rPr>
                        <a:t>Parkplatz</a:t>
                      </a:r>
                      <a:r>
                        <a:rPr kumimoji="0" lang="en-US" sz="800" b="0" i="0" u="none" strike="noStrike" kern="1200" cap="none" spc="0" normalizeH="0" baseline="0" noProof="0" dirty="0">
                          <a:ln>
                            <a:noFill/>
                          </a:ln>
                          <a:solidFill>
                            <a:srgbClr val="FFFFFF"/>
                          </a:solidFill>
                          <a:effectLst/>
                          <a:uLnTx/>
                          <a:uFillTx/>
                          <a:latin typeface="+mn-lt"/>
                          <a:ea typeface="+mn-ea"/>
                          <a:cs typeface="+mn-cs"/>
                        </a:rPr>
                        <a:t> </a:t>
                      </a:r>
                      <a:r>
                        <a:rPr kumimoji="0" lang="en-US" sz="800" b="0" i="0" u="none" strike="noStrike" kern="1200" cap="none" spc="0" normalizeH="0" baseline="0" noProof="0" dirty="0" err="1">
                          <a:ln>
                            <a:noFill/>
                          </a:ln>
                          <a:solidFill>
                            <a:srgbClr val="FFFFFF"/>
                          </a:solidFill>
                          <a:effectLst/>
                          <a:uLnTx/>
                          <a:uFillTx/>
                          <a:latin typeface="+mn-lt"/>
                          <a:ea typeface="+mn-ea"/>
                          <a:cs typeface="+mn-cs"/>
                        </a:rPr>
                        <a:t>aus</a:t>
                      </a:r>
                      <a:r>
                        <a:rPr kumimoji="0" lang="en-US" sz="800" b="0" i="0" u="none" strike="noStrike" kern="1200" cap="none" spc="0" normalizeH="0" baseline="0" noProof="0" dirty="0">
                          <a:ln>
                            <a:noFill/>
                          </a:ln>
                          <a:solidFill>
                            <a:srgbClr val="FFFFFF"/>
                          </a:solidFill>
                          <a:effectLst/>
                          <a:uLnTx/>
                          <a:uFillTx/>
                          <a:latin typeface="+mn-lt"/>
                          <a:ea typeface="+mn-ea"/>
                          <a:cs typeface="+mn-cs"/>
                        </a:rPr>
                        <a:t> links </a:t>
                      </a:r>
                      <a:r>
                        <a:rPr kumimoji="0" lang="en-US" sz="800" b="0" i="0" u="none" strike="noStrike" kern="1200" cap="none" spc="0" normalizeH="0" baseline="0" noProof="0" dirty="0" err="1">
                          <a:ln>
                            <a:noFill/>
                          </a:ln>
                          <a:solidFill>
                            <a:srgbClr val="FFFFFF"/>
                          </a:solidFill>
                          <a:effectLst/>
                          <a:uLnTx/>
                          <a:uFillTx/>
                          <a:latin typeface="+mn-lt"/>
                          <a:ea typeface="+mn-ea"/>
                          <a:cs typeface="+mn-cs"/>
                        </a:rPr>
                        <a:t>abbiegen</a:t>
                      </a:r>
                      <a:r>
                        <a:rPr kumimoji="0" lang="en-US" sz="800" b="0" i="0" u="none" strike="noStrike" kern="1200" cap="none" spc="0" normalizeH="0" baseline="0" noProof="0" dirty="0">
                          <a:ln>
                            <a:noFill/>
                          </a:ln>
                          <a:solidFill>
                            <a:srgbClr val="FFFFFF"/>
                          </a:solidFill>
                          <a:effectLst/>
                          <a:uLnTx/>
                          <a:uFillTx/>
                          <a:latin typeface="+mn-lt"/>
                          <a:ea typeface="+mn-ea"/>
                          <a:cs typeface="+mn-cs"/>
                        </a:rPr>
                        <a:t>.</a:t>
                      </a:r>
                      <a:endParaRPr kumimoji="0" lang="ru-RU" sz="800" b="0" i="0" u="none" strike="noStrike" kern="1200" cap="none" spc="0" normalizeH="0" baseline="0" noProof="0" dirty="0">
                        <a:ln>
                          <a:noFill/>
                        </a:ln>
                        <a:solidFill>
                          <a:srgbClr val="FFFFFF"/>
                        </a:solidFill>
                        <a:effectLst/>
                        <a:uLnTx/>
                        <a:uFillTx/>
                        <a:latin typeface="+mn-lt"/>
                        <a:ea typeface="+mn-ea"/>
                        <a:cs typeface="+mn-cs"/>
                      </a:endParaRPr>
                    </a:p>
                  </a:txBody>
                  <a:tcPr marL="8652" marR="8652" marT="86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b"/>
                      <a:r>
                        <a:rPr lang="en-US" sz="900" b="0" i="0" u="none" strike="noStrike" dirty="0">
                          <a:solidFill>
                            <a:schemeClr val="bg1"/>
                          </a:solidFill>
                          <a:effectLst/>
                          <a:latin typeface="Calibri" panose="020F0502020204030204" pitchFamily="34" charset="0"/>
                        </a:rPr>
                        <a:t>0,50</a:t>
                      </a:r>
                      <a:endParaRPr lang="ru-RU" sz="900" b="0" i="0" u="none" strike="noStrike" dirty="0">
                        <a:solidFill>
                          <a:schemeClr val="bg1"/>
                        </a:solidFill>
                        <a:effectLst/>
                        <a:latin typeface="Calibri" panose="020F0502020204030204" pitchFamily="34" charset="0"/>
                      </a:endParaRPr>
                    </a:p>
                  </a:txBody>
                  <a:tcPr marL="8652" marR="8652" marT="86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78272">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n-lt"/>
                          <a:ea typeface="+mn-ea"/>
                          <a:cs typeface="+mn-cs"/>
                        </a:rPr>
                        <a:t>Ein </a:t>
                      </a:r>
                      <a:r>
                        <a:rPr kumimoji="0" lang="en-US" sz="800" b="0" i="0" u="none" strike="noStrike" kern="1200" cap="none" spc="0" normalizeH="0" baseline="0" noProof="0" dirty="0" err="1">
                          <a:ln>
                            <a:noFill/>
                          </a:ln>
                          <a:solidFill>
                            <a:srgbClr val="FFFFFF"/>
                          </a:solidFill>
                          <a:effectLst/>
                          <a:uLnTx/>
                          <a:uFillTx/>
                          <a:latin typeface="+mn-lt"/>
                          <a:ea typeface="+mn-ea"/>
                          <a:cs typeface="+mn-cs"/>
                        </a:rPr>
                        <a:t>ganz</a:t>
                      </a:r>
                      <a:r>
                        <a:rPr kumimoji="0" lang="en-US" sz="800" b="0" i="0" u="none" strike="noStrike" kern="1200" cap="none" spc="0" normalizeH="0" baseline="0" noProof="0" dirty="0">
                          <a:ln>
                            <a:noFill/>
                          </a:ln>
                          <a:solidFill>
                            <a:srgbClr val="FFFFFF"/>
                          </a:solidFill>
                          <a:effectLst/>
                          <a:uLnTx/>
                          <a:uFillTx/>
                          <a:latin typeface="+mn-lt"/>
                          <a:ea typeface="+mn-ea"/>
                          <a:cs typeface="+mn-cs"/>
                        </a:rPr>
                        <a:t> </a:t>
                      </a:r>
                      <a:r>
                        <a:rPr kumimoji="0" lang="en-US" sz="800" b="0" i="0" u="none" strike="noStrike" kern="1200" cap="none" spc="0" normalizeH="0" baseline="0" noProof="0" dirty="0" err="1">
                          <a:ln>
                            <a:noFill/>
                          </a:ln>
                          <a:solidFill>
                            <a:srgbClr val="FFFFFF"/>
                          </a:solidFill>
                          <a:effectLst/>
                          <a:uLnTx/>
                          <a:uFillTx/>
                          <a:latin typeface="+mn-lt"/>
                          <a:ea typeface="+mn-ea"/>
                          <a:cs typeface="+mn-cs"/>
                        </a:rPr>
                        <a:t>normaler</a:t>
                      </a:r>
                      <a:r>
                        <a:rPr kumimoji="0" lang="en-US" sz="800" b="0" i="0" u="none" strike="noStrike" kern="1200" cap="none" spc="0" normalizeH="0" baseline="0" noProof="0" dirty="0">
                          <a:ln>
                            <a:noFill/>
                          </a:ln>
                          <a:solidFill>
                            <a:srgbClr val="FFFFFF"/>
                          </a:solidFill>
                          <a:effectLst/>
                          <a:uLnTx/>
                          <a:uFillTx/>
                          <a:latin typeface="+mn-lt"/>
                          <a:ea typeface="+mn-ea"/>
                          <a:cs typeface="+mn-cs"/>
                        </a:rPr>
                        <a:t> </a:t>
                      </a:r>
                      <a:r>
                        <a:rPr kumimoji="0" lang="en-US" sz="800" b="0" i="0" u="none" strike="noStrike" kern="1200" cap="none" spc="0" normalizeH="0" baseline="0" noProof="0" dirty="0" err="1">
                          <a:ln>
                            <a:noFill/>
                          </a:ln>
                          <a:solidFill>
                            <a:srgbClr val="FFFFFF"/>
                          </a:solidFill>
                          <a:effectLst/>
                          <a:uLnTx/>
                          <a:uFillTx/>
                          <a:latin typeface="+mn-lt"/>
                          <a:ea typeface="+mn-ea"/>
                          <a:cs typeface="+mn-cs"/>
                        </a:rPr>
                        <a:t>Supermarkt</a:t>
                      </a:r>
                      <a:r>
                        <a:rPr kumimoji="0" lang="en-US" sz="800" b="0" i="0" u="none" strike="noStrike" kern="1200" cap="none" spc="0" normalizeH="0" baseline="0" noProof="0" dirty="0">
                          <a:ln>
                            <a:noFill/>
                          </a:ln>
                          <a:solidFill>
                            <a:srgbClr val="FFFFFF"/>
                          </a:solidFill>
                          <a:effectLst/>
                          <a:uLnTx/>
                          <a:uFillTx/>
                          <a:latin typeface="+mn-lt"/>
                          <a:ea typeface="+mn-ea"/>
                          <a:cs typeface="+mn-cs"/>
                        </a:rPr>
                        <a:t>. Gut </a:t>
                      </a:r>
                      <a:r>
                        <a:rPr kumimoji="0" lang="en-US" sz="800" b="0" i="0" u="none" strike="noStrike" kern="1200" cap="none" spc="0" normalizeH="0" baseline="0" noProof="0" dirty="0" err="1">
                          <a:ln>
                            <a:noFill/>
                          </a:ln>
                          <a:solidFill>
                            <a:srgbClr val="FFFFFF"/>
                          </a:solidFill>
                          <a:effectLst/>
                          <a:uLnTx/>
                          <a:uFillTx/>
                          <a:latin typeface="+mn-lt"/>
                          <a:ea typeface="+mn-ea"/>
                          <a:cs typeface="+mn-cs"/>
                        </a:rPr>
                        <a:t>aufgeraumt</a:t>
                      </a:r>
                      <a:r>
                        <a:rPr kumimoji="0" lang="en-US" sz="800" b="0" i="0" u="none" strike="noStrike" kern="1200" cap="none" spc="0" normalizeH="0" baseline="0" noProof="0" dirty="0">
                          <a:ln>
                            <a:noFill/>
                          </a:ln>
                          <a:solidFill>
                            <a:srgbClr val="FFFFFF"/>
                          </a:solidFill>
                          <a:effectLst/>
                          <a:uLnTx/>
                          <a:uFillTx/>
                          <a:latin typeface="+mn-lt"/>
                          <a:ea typeface="+mn-ea"/>
                          <a:cs typeface="+mn-cs"/>
                        </a:rPr>
                        <a:t>. </a:t>
                      </a:r>
                      <a:r>
                        <a:rPr kumimoji="0" lang="en-US" sz="800" b="0" i="0" u="none" strike="noStrike" kern="1200" cap="none" spc="0" normalizeH="0" baseline="0" noProof="0" dirty="0" err="1">
                          <a:ln>
                            <a:noFill/>
                          </a:ln>
                          <a:solidFill>
                            <a:srgbClr val="FFFFFF"/>
                          </a:solidFill>
                          <a:effectLst/>
                          <a:uLnTx/>
                          <a:uFillTx/>
                          <a:latin typeface="+mn-lt"/>
                          <a:ea typeface="+mn-ea"/>
                          <a:cs typeface="+mn-cs"/>
                        </a:rPr>
                        <a:t>Obst</a:t>
                      </a:r>
                      <a:r>
                        <a:rPr kumimoji="0" lang="en-US" sz="800" b="0" i="0" u="none" strike="noStrike" kern="1200" cap="none" spc="0" normalizeH="0" baseline="0" noProof="0" dirty="0">
                          <a:ln>
                            <a:noFill/>
                          </a:ln>
                          <a:solidFill>
                            <a:srgbClr val="FFFFFF"/>
                          </a:solidFill>
                          <a:effectLst/>
                          <a:uLnTx/>
                          <a:uFillTx/>
                          <a:latin typeface="+mn-lt"/>
                          <a:ea typeface="+mn-ea"/>
                          <a:cs typeface="+mn-cs"/>
                        </a:rPr>
                        <a:t> and </a:t>
                      </a:r>
                      <a:r>
                        <a:rPr kumimoji="0" lang="en-US" sz="800" b="0" i="0" u="none" strike="noStrike" kern="1200" cap="none" spc="0" normalizeH="0" baseline="0" noProof="0" dirty="0" err="1">
                          <a:ln>
                            <a:noFill/>
                          </a:ln>
                          <a:solidFill>
                            <a:srgbClr val="FFFFFF"/>
                          </a:solidFill>
                          <a:effectLst/>
                          <a:uLnTx/>
                          <a:uFillTx/>
                          <a:latin typeface="+mn-lt"/>
                          <a:ea typeface="+mn-ea"/>
                          <a:cs typeface="+mn-cs"/>
                        </a:rPr>
                        <a:t>Gemuse</a:t>
                      </a:r>
                      <a:r>
                        <a:rPr kumimoji="0" lang="en-US" sz="800" b="0" i="0" u="none" strike="noStrike" kern="1200" cap="none" spc="0" normalizeH="0" baseline="0" noProof="0" dirty="0">
                          <a:ln>
                            <a:noFill/>
                          </a:ln>
                          <a:solidFill>
                            <a:srgbClr val="FFFFFF"/>
                          </a:solidFill>
                          <a:effectLst/>
                          <a:uLnTx/>
                          <a:uFillTx/>
                          <a:latin typeface="+mn-lt"/>
                          <a:ea typeface="+mn-ea"/>
                          <a:cs typeface="+mn-cs"/>
                        </a:rPr>
                        <a:t> </a:t>
                      </a:r>
                      <a:r>
                        <a:rPr kumimoji="0" lang="en-US" sz="800" b="0" i="0" u="none" strike="noStrike" kern="1200" cap="none" spc="0" normalizeH="0" baseline="0" noProof="0" dirty="0" err="1">
                          <a:ln>
                            <a:noFill/>
                          </a:ln>
                          <a:solidFill>
                            <a:srgbClr val="FFFFFF"/>
                          </a:solidFill>
                          <a:effectLst/>
                          <a:uLnTx/>
                          <a:uFillTx/>
                          <a:latin typeface="+mn-lt"/>
                          <a:ea typeface="+mn-ea"/>
                          <a:cs typeface="+mn-cs"/>
                        </a:rPr>
                        <a:t>sind</a:t>
                      </a:r>
                      <a:r>
                        <a:rPr kumimoji="0" lang="en-US" sz="800" b="0" i="0" u="none" strike="noStrike" kern="1200" cap="none" spc="0" normalizeH="0" baseline="0" noProof="0" dirty="0">
                          <a:ln>
                            <a:noFill/>
                          </a:ln>
                          <a:solidFill>
                            <a:srgbClr val="FFFFFF"/>
                          </a:solidFill>
                          <a:effectLst/>
                          <a:uLnTx/>
                          <a:uFillTx/>
                          <a:latin typeface="+mn-lt"/>
                          <a:ea typeface="+mn-ea"/>
                          <a:cs typeface="+mn-cs"/>
                        </a:rPr>
                        <a:t> Frisch und </a:t>
                      </a:r>
                      <a:r>
                        <a:rPr kumimoji="0" lang="en-US" sz="800" b="0" i="0" u="none" strike="noStrike" kern="1200" cap="none" spc="0" normalizeH="0" baseline="0" noProof="0" dirty="0" err="1">
                          <a:ln>
                            <a:noFill/>
                          </a:ln>
                          <a:solidFill>
                            <a:srgbClr val="FFFFFF"/>
                          </a:solidFill>
                          <a:effectLst/>
                          <a:uLnTx/>
                          <a:uFillTx/>
                          <a:latin typeface="+mn-lt"/>
                          <a:ea typeface="+mn-ea"/>
                          <a:cs typeface="+mn-cs"/>
                        </a:rPr>
                        <a:t>ausreichend</a:t>
                      </a:r>
                      <a:r>
                        <a:rPr kumimoji="0" lang="en-US" sz="800" b="0" i="0" u="none" strike="noStrike" kern="1200" cap="none" spc="0" normalizeH="0" baseline="0" noProof="0" dirty="0">
                          <a:ln>
                            <a:noFill/>
                          </a:ln>
                          <a:solidFill>
                            <a:srgbClr val="FFFFFF"/>
                          </a:solidFill>
                          <a:effectLst/>
                          <a:uLnTx/>
                          <a:uFillTx/>
                          <a:latin typeface="+mn-lt"/>
                          <a:ea typeface="+mn-ea"/>
                          <a:cs typeface="+mn-cs"/>
                        </a:rPr>
                        <a:t>. </a:t>
                      </a:r>
                      <a:r>
                        <a:rPr kumimoji="0" lang="en-US" sz="800" b="0" i="0" u="none" strike="noStrike" kern="1200" cap="none" spc="0" normalizeH="0" baseline="0" noProof="0" dirty="0" err="1">
                          <a:ln>
                            <a:noFill/>
                          </a:ln>
                          <a:solidFill>
                            <a:srgbClr val="FFFFFF"/>
                          </a:solidFill>
                          <a:effectLst/>
                          <a:uLnTx/>
                          <a:uFillTx/>
                          <a:latin typeface="+mn-lt"/>
                          <a:ea typeface="+mn-ea"/>
                          <a:cs typeface="+mn-cs"/>
                        </a:rPr>
                        <a:t>Parkplatz</a:t>
                      </a:r>
                      <a:r>
                        <a:rPr kumimoji="0" lang="en-US" sz="800" b="0" i="0" u="none" strike="noStrike" kern="1200" cap="none" spc="0" normalizeH="0" baseline="0" noProof="0" dirty="0">
                          <a:ln>
                            <a:noFill/>
                          </a:ln>
                          <a:solidFill>
                            <a:srgbClr val="FFFFFF"/>
                          </a:solidFill>
                          <a:effectLst/>
                          <a:uLnTx/>
                          <a:uFillTx/>
                          <a:latin typeface="+mn-lt"/>
                          <a:ea typeface="+mn-ea"/>
                          <a:cs typeface="+mn-cs"/>
                        </a:rPr>
                        <a:t> </a:t>
                      </a:r>
                      <a:r>
                        <a:rPr kumimoji="0" lang="en-US" sz="800" b="0" i="0" u="none" strike="noStrike" kern="1200" cap="none" spc="0" normalizeH="0" baseline="0" noProof="0" dirty="0" err="1">
                          <a:ln>
                            <a:noFill/>
                          </a:ln>
                          <a:solidFill>
                            <a:srgbClr val="FFFFFF"/>
                          </a:solidFill>
                          <a:effectLst/>
                          <a:uLnTx/>
                          <a:uFillTx/>
                          <a:latin typeface="+mn-lt"/>
                          <a:ea typeface="+mn-ea"/>
                          <a:cs typeface="+mn-cs"/>
                        </a:rPr>
                        <a:t>vor</a:t>
                      </a:r>
                      <a:r>
                        <a:rPr kumimoji="0" lang="en-US" sz="800" b="0" i="0" u="none" strike="noStrike" kern="1200" cap="none" spc="0" normalizeH="0" baseline="0" noProof="0" dirty="0">
                          <a:ln>
                            <a:noFill/>
                          </a:ln>
                          <a:solidFill>
                            <a:srgbClr val="FFFFFF"/>
                          </a:solidFill>
                          <a:effectLst/>
                          <a:uLnTx/>
                          <a:uFillTx/>
                          <a:latin typeface="+mn-lt"/>
                          <a:ea typeface="+mn-ea"/>
                          <a:cs typeface="+mn-cs"/>
                        </a:rPr>
                        <a:t> der Tur. Also: </a:t>
                      </a:r>
                      <a:r>
                        <a:rPr kumimoji="0" lang="en-US" sz="800" b="0" i="0" u="none" strike="noStrike" kern="1200" cap="none" spc="0" normalizeH="0" baseline="0" noProof="0" dirty="0" err="1">
                          <a:ln>
                            <a:noFill/>
                          </a:ln>
                          <a:solidFill>
                            <a:srgbClr val="FFFFFF"/>
                          </a:solidFill>
                          <a:effectLst/>
                          <a:uLnTx/>
                          <a:uFillTx/>
                          <a:latin typeface="+mn-lt"/>
                          <a:ea typeface="+mn-ea"/>
                          <a:cs typeface="+mn-cs"/>
                        </a:rPr>
                        <a:t>alles</a:t>
                      </a:r>
                      <a:r>
                        <a:rPr kumimoji="0" lang="en-US" sz="800" b="0" i="0" u="none" strike="noStrike" kern="1200" cap="none" spc="0" normalizeH="0" baseline="0" noProof="0" dirty="0">
                          <a:ln>
                            <a:noFill/>
                          </a:ln>
                          <a:solidFill>
                            <a:srgbClr val="FFFFFF"/>
                          </a:solidFill>
                          <a:effectLst/>
                          <a:uLnTx/>
                          <a:uFillTx/>
                          <a:latin typeface="+mn-lt"/>
                          <a:ea typeface="+mn-ea"/>
                          <a:cs typeface="+mn-cs"/>
                        </a:rPr>
                        <a:t> </a:t>
                      </a:r>
                      <a:r>
                        <a:rPr kumimoji="0" lang="en-US" sz="800" b="0" i="0" u="none" strike="noStrike" kern="1200" cap="none" spc="0" normalizeH="0" baseline="0" noProof="0" dirty="0" err="1">
                          <a:ln>
                            <a:noFill/>
                          </a:ln>
                          <a:solidFill>
                            <a:srgbClr val="FFFFFF"/>
                          </a:solidFill>
                          <a:effectLst/>
                          <a:uLnTx/>
                          <a:uFillTx/>
                          <a:latin typeface="+mn-lt"/>
                          <a:ea typeface="+mn-ea"/>
                          <a:cs typeface="+mn-cs"/>
                        </a:rPr>
                        <a:t>schick</a:t>
                      </a:r>
                      <a:r>
                        <a:rPr kumimoji="0" lang="en-US" sz="800" b="0" i="0" u="none" strike="noStrike" kern="1200" cap="none" spc="0" normalizeH="0" baseline="0" noProof="0" dirty="0">
                          <a:ln>
                            <a:noFill/>
                          </a:ln>
                          <a:solidFill>
                            <a:srgbClr val="FFFFFF"/>
                          </a:solidFill>
                          <a:effectLst/>
                          <a:uLnTx/>
                          <a:uFillTx/>
                          <a:latin typeface="+mn-lt"/>
                          <a:ea typeface="+mn-ea"/>
                          <a:cs typeface="+mn-cs"/>
                        </a:rPr>
                        <a:t>. Aber </a:t>
                      </a:r>
                      <a:r>
                        <a:rPr kumimoji="0" lang="en-US" sz="800" b="0" i="0" u="none" strike="noStrike" kern="1200" cap="none" spc="0" normalizeH="0" baseline="0" noProof="0" dirty="0" err="1">
                          <a:ln>
                            <a:noFill/>
                          </a:ln>
                          <a:solidFill>
                            <a:srgbClr val="FFFFFF"/>
                          </a:solidFill>
                          <a:effectLst/>
                          <a:uLnTx/>
                          <a:uFillTx/>
                          <a:latin typeface="+mn-lt"/>
                          <a:ea typeface="+mn-ea"/>
                          <a:cs typeface="+mn-cs"/>
                        </a:rPr>
                        <a:t>eben</a:t>
                      </a:r>
                      <a:r>
                        <a:rPr kumimoji="0" lang="en-US" sz="800" b="0" i="0" u="none" strike="noStrike" kern="1200" cap="none" spc="0" normalizeH="0" baseline="0" noProof="0" dirty="0">
                          <a:ln>
                            <a:noFill/>
                          </a:ln>
                          <a:solidFill>
                            <a:srgbClr val="FFFFFF"/>
                          </a:solidFill>
                          <a:effectLst/>
                          <a:uLnTx/>
                          <a:uFillTx/>
                          <a:latin typeface="+mn-lt"/>
                          <a:ea typeface="+mn-ea"/>
                          <a:cs typeface="+mn-cs"/>
                        </a:rPr>
                        <a:t> </a:t>
                      </a:r>
                      <a:r>
                        <a:rPr kumimoji="0" lang="en-US" sz="800" b="0" i="0" u="none" strike="noStrike" kern="1200" cap="none" spc="0" normalizeH="0" baseline="0" noProof="0" dirty="0" err="1">
                          <a:ln>
                            <a:noFill/>
                          </a:ln>
                          <a:solidFill>
                            <a:srgbClr val="FFFFFF"/>
                          </a:solidFill>
                          <a:effectLst/>
                          <a:uLnTx/>
                          <a:uFillTx/>
                          <a:latin typeface="+mn-lt"/>
                          <a:ea typeface="+mn-ea"/>
                          <a:cs typeface="+mn-cs"/>
                        </a:rPr>
                        <a:t>auch</a:t>
                      </a:r>
                      <a:r>
                        <a:rPr kumimoji="0" lang="en-US" sz="800" b="0" i="0" u="none" strike="noStrike" kern="1200" cap="none" spc="0" normalizeH="0" baseline="0" noProof="0" dirty="0">
                          <a:ln>
                            <a:noFill/>
                          </a:ln>
                          <a:solidFill>
                            <a:srgbClr val="FFFFFF"/>
                          </a:solidFill>
                          <a:effectLst/>
                          <a:uLnTx/>
                          <a:uFillTx/>
                          <a:latin typeface="+mn-lt"/>
                          <a:ea typeface="+mn-ea"/>
                          <a:cs typeface="+mn-cs"/>
                        </a:rPr>
                        <a:t> </a:t>
                      </a:r>
                      <a:r>
                        <a:rPr kumimoji="0" lang="en-US" sz="800" b="0" i="0" u="none" strike="noStrike" kern="1200" cap="none" spc="0" normalizeH="0" baseline="0" noProof="0" dirty="0" err="1">
                          <a:ln>
                            <a:noFill/>
                          </a:ln>
                          <a:solidFill>
                            <a:srgbClr val="FFFFFF"/>
                          </a:solidFill>
                          <a:effectLst/>
                          <a:uLnTx/>
                          <a:uFillTx/>
                          <a:latin typeface="+mn-lt"/>
                          <a:ea typeface="+mn-ea"/>
                          <a:cs typeface="+mn-cs"/>
                        </a:rPr>
                        <a:t>nicht</a:t>
                      </a:r>
                      <a:r>
                        <a:rPr kumimoji="0" lang="en-US" sz="800" b="0" i="0" u="none" strike="noStrike" kern="1200" cap="none" spc="0" normalizeH="0" baseline="0" noProof="0" dirty="0">
                          <a:ln>
                            <a:noFill/>
                          </a:ln>
                          <a:solidFill>
                            <a:srgbClr val="FFFFFF"/>
                          </a:solidFill>
                          <a:effectLst/>
                          <a:uLnTx/>
                          <a:uFillTx/>
                          <a:latin typeface="+mn-lt"/>
                          <a:ea typeface="+mn-ea"/>
                          <a:cs typeface="+mn-cs"/>
                        </a:rPr>
                        <a:t> </a:t>
                      </a:r>
                      <a:r>
                        <a:rPr kumimoji="0" lang="en-US" sz="800" b="0" i="0" u="none" strike="noStrike" kern="1200" cap="none" spc="0" normalizeH="0" baseline="0" noProof="0" dirty="0" err="1">
                          <a:ln>
                            <a:noFill/>
                          </a:ln>
                          <a:solidFill>
                            <a:srgbClr val="FFFFFF"/>
                          </a:solidFill>
                          <a:effectLst/>
                          <a:uLnTx/>
                          <a:uFillTx/>
                          <a:latin typeface="+mn-lt"/>
                          <a:ea typeface="+mn-ea"/>
                          <a:cs typeface="+mn-cs"/>
                        </a:rPr>
                        <a:t>mehr</a:t>
                      </a:r>
                      <a:r>
                        <a:rPr kumimoji="0" lang="en-US" sz="800" b="0" i="0" u="none" strike="noStrike" kern="1200" cap="none" spc="0" normalizeH="0" baseline="0" noProof="0" dirty="0">
                          <a:ln>
                            <a:noFill/>
                          </a:ln>
                          <a:solidFill>
                            <a:srgbClr val="FFFFFF"/>
                          </a:solidFill>
                          <a:effectLst/>
                          <a:uLnTx/>
                          <a:uFillTx/>
                          <a:latin typeface="+mn-lt"/>
                          <a:ea typeface="+mn-ea"/>
                          <a:cs typeface="+mn-cs"/>
                        </a:rPr>
                        <a:t>.</a:t>
                      </a:r>
                      <a:endParaRPr kumimoji="0" lang="ru-RU" sz="800" b="0" i="0" u="none" strike="noStrike" kern="1200" cap="none" spc="0" normalizeH="0" baseline="0" noProof="0" dirty="0">
                        <a:ln>
                          <a:noFill/>
                        </a:ln>
                        <a:solidFill>
                          <a:srgbClr val="FFFFFF"/>
                        </a:solidFill>
                        <a:effectLst/>
                        <a:uLnTx/>
                        <a:uFillTx/>
                        <a:latin typeface="+mn-lt"/>
                        <a:ea typeface="+mn-ea"/>
                        <a:cs typeface="+mn-cs"/>
                      </a:endParaRPr>
                    </a:p>
                  </a:txBody>
                  <a:tcPr marL="8652" marR="8652" marT="86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marR="0" lvl="0" indent="0" algn="l"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bg1"/>
                          </a:solidFill>
                          <a:effectLst/>
                          <a:latin typeface="Calibri" panose="020F0502020204030204" pitchFamily="34" charset="0"/>
                        </a:rPr>
                        <a:t>0,60</a:t>
                      </a:r>
                      <a:endParaRPr lang="ru-RU" sz="900" b="0" i="0" u="none" strike="noStrike" dirty="0">
                        <a:solidFill>
                          <a:schemeClr val="bg1"/>
                        </a:solidFill>
                        <a:effectLst/>
                        <a:latin typeface="Calibri" panose="020F0502020204030204" pitchFamily="34" charset="0"/>
                      </a:endParaRPr>
                    </a:p>
                  </a:txBody>
                  <a:tcPr marL="8652" marR="8652" marT="86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78272">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mn-lt"/>
                          <a:ea typeface="+mn-ea"/>
                          <a:cs typeface="+mn-cs"/>
                        </a:rPr>
                        <a:t>Toller Laden. Sehr </a:t>
                      </a:r>
                      <a:r>
                        <a:rPr kumimoji="0" lang="en-US" sz="800" b="0" i="0" u="none" strike="noStrike" kern="1200" cap="none" spc="0" normalizeH="0" baseline="0" noProof="0" dirty="0" err="1">
                          <a:ln>
                            <a:noFill/>
                          </a:ln>
                          <a:solidFill>
                            <a:srgbClr val="FFFFFF"/>
                          </a:solidFill>
                          <a:effectLst/>
                          <a:uLnTx/>
                          <a:uFillTx/>
                          <a:latin typeface="+mn-lt"/>
                          <a:ea typeface="+mn-ea"/>
                          <a:cs typeface="+mn-cs"/>
                        </a:rPr>
                        <a:t>grobe</a:t>
                      </a:r>
                      <a:r>
                        <a:rPr kumimoji="0" lang="en-US" sz="800" b="0" i="0" u="none" strike="noStrike" kern="1200" cap="none" spc="0" normalizeH="0" baseline="0" noProof="0" dirty="0">
                          <a:ln>
                            <a:noFill/>
                          </a:ln>
                          <a:solidFill>
                            <a:srgbClr val="FFFFFF"/>
                          </a:solidFill>
                          <a:effectLst/>
                          <a:uLnTx/>
                          <a:uFillTx/>
                          <a:latin typeface="+mn-lt"/>
                          <a:ea typeface="+mn-ea"/>
                          <a:cs typeface="+mn-cs"/>
                        </a:rPr>
                        <a:t> </a:t>
                      </a:r>
                      <a:r>
                        <a:rPr kumimoji="0" lang="en-US" sz="800" b="0" i="0" u="none" strike="noStrike" kern="1200" cap="none" spc="0" normalizeH="0" baseline="0" noProof="0" dirty="0" err="1">
                          <a:ln>
                            <a:noFill/>
                          </a:ln>
                          <a:solidFill>
                            <a:srgbClr val="FFFFFF"/>
                          </a:solidFill>
                          <a:effectLst/>
                          <a:uLnTx/>
                          <a:uFillTx/>
                          <a:latin typeface="+mn-lt"/>
                          <a:ea typeface="+mn-ea"/>
                          <a:cs typeface="+mn-cs"/>
                        </a:rPr>
                        <a:t>Getrankeabteilung</a:t>
                      </a:r>
                      <a:r>
                        <a:rPr kumimoji="0" lang="en-US" sz="800" b="0" i="0" u="none" strike="noStrike" kern="1200" cap="none" spc="0" normalizeH="0" baseline="0" noProof="0" dirty="0">
                          <a:ln>
                            <a:noFill/>
                          </a:ln>
                          <a:solidFill>
                            <a:srgbClr val="FFFFFF"/>
                          </a:solidFill>
                          <a:effectLst/>
                          <a:uLnTx/>
                          <a:uFillTx/>
                          <a:latin typeface="+mn-lt"/>
                          <a:ea typeface="+mn-ea"/>
                          <a:cs typeface="+mn-cs"/>
                        </a:rPr>
                        <a:t>. </a:t>
                      </a:r>
                      <a:r>
                        <a:rPr kumimoji="0" lang="en-US" sz="800" b="0" i="0" u="none" strike="noStrike" kern="1200" cap="none" spc="0" normalizeH="0" baseline="0" noProof="0" dirty="0" err="1">
                          <a:ln>
                            <a:noFill/>
                          </a:ln>
                          <a:solidFill>
                            <a:srgbClr val="FFFFFF"/>
                          </a:solidFill>
                          <a:effectLst/>
                          <a:uLnTx/>
                          <a:uFillTx/>
                          <a:latin typeface="+mn-lt"/>
                          <a:ea typeface="+mn-ea"/>
                          <a:cs typeface="+mn-cs"/>
                        </a:rPr>
                        <a:t>Nette</a:t>
                      </a:r>
                      <a:r>
                        <a:rPr kumimoji="0" lang="en-US" sz="800" b="0" i="0" u="none" strike="noStrike" kern="1200" cap="none" spc="0" normalizeH="0" baseline="0" noProof="0" dirty="0">
                          <a:ln>
                            <a:noFill/>
                          </a:ln>
                          <a:solidFill>
                            <a:srgbClr val="FFFFFF"/>
                          </a:solidFill>
                          <a:effectLst/>
                          <a:uLnTx/>
                          <a:uFillTx/>
                          <a:latin typeface="+mn-lt"/>
                          <a:ea typeface="+mn-ea"/>
                          <a:cs typeface="+mn-cs"/>
                        </a:rPr>
                        <a:t> Mitarbeiter. </a:t>
                      </a:r>
                      <a:r>
                        <a:rPr kumimoji="0" lang="en-US" sz="800" b="0" i="0" u="none" strike="noStrike" kern="1200" cap="none" spc="0" normalizeH="0" baseline="0" noProof="0" dirty="0" err="1">
                          <a:ln>
                            <a:noFill/>
                          </a:ln>
                          <a:solidFill>
                            <a:srgbClr val="FFFFFF"/>
                          </a:solidFill>
                          <a:effectLst/>
                          <a:uLnTx/>
                          <a:uFillTx/>
                          <a:latin typeface="+mn-lt"/>
                          <a:ea typeface="+mn-ea"/>
                          <a:cs typeface="+mn-cs"/>
                        </a:rPr>
                        <a:t>Grobe</a:t>
                      </a:r>
                      <a:r>
                        <a:rPr kumimoji="0" lang="en-US" sz="800" b="0" i="0" u="none" strike="noStrike" kern="1200" cap="none" spc="0" normalizeH="0" baseline="0" noProof="0" dirty="0">
                          <a:ln>
                            <a:noFill/>
                          </a:ln>
                          <a:solidFill>
                            <a:srgbClr val="FFFFFF"/>
                          </a:solidFill>
                          <a:effectLst/>
                          <a:uLnTx/>
                          <a:uFillTx/>
                          <a:latin typeface="+mn-lt"/>
                          <a:ea typeface="+mn-ea"/>
                          <a:cs typeface="+mn-cs"/>
                        </a:rPr>
                        <a:t> </a:t>
                      </a:r>
                      <a:r>
                        <a:rPr kumimoji="0" lang="en-US" sz="800" b="0" i="0" u="none" strike="noStrike" kern="1200" cap="none" spc="0" normalizeH="0" baseline="0" noProof="0" dirty="0" err="1">
                          <a:ln>
                            <a:noFill/>
                          </a:ln>
                          <a:solidFill>
                            <a:srgbClr val="FFFFFF"/>
                          </a:solidFill>
                          <a:effectLst/>
                          <a:uLnTx/>
                          <a:uFillTx/>
                          <a:latin typeface="+mn-lt"/>
                          <a:ea typeface="+mn-ea"/>
                          <a:cs typeface="+mn-cs"/>
                        </a:rPr>
                        <a:t>Auswahl</a:t>
                      </a:r>
                      <a:r>
                        <a:rPr kumimoji="0" lang="en-US" sz="800" b="0" i="0" u="none" strike="noStrike" kern="1200" cap="none" spc="0" normalizeH="0" baseline="0" noProof="0" dirty="0">
                          <a:ln>
                            <a:noFill/>
                          </a:ln>
                          <a:solidFill>
                            <a:srgbClr val="FFFFFF"/>
                          </a:solidFill>
                          <a:effectLst/>
                          <a:uLnTx/>
                          <a:uFillTx/>
                          <a:latin typeface="+mn-lt"/>
                          <a:ea typeface="+mn-ea"/>
                          <a:cs typeface="+mn-cs"/>
                        </a:rPr>
                        <a:t>. Sehr </a:t>
                      </a:r>
                      <a:r>
                        <a:rPr kumimoji="0" lang="en-US" sz="800" b="0" i="0" u="none" strike="noStrike" kern="1200" cap="none" spc="0" normalizeH="0" baseline="0" noProof="0" dirty="0" err="1">
                          <a:ln>
                            <a:noFill/>
                          </a:ln>
                          <a:solidFill>
                            <a:srgbClr val="FFFFFF"/>
                          </a:solidFill>
                          <a:effectLst/>
                          <a:uLnTx/>
                          <a:uFillTx/>
                          <a:latin typeface="+mn-lt"/>
                          <a:ea typeface="+mn-ea"/>
                          <a:cs typeface="+mn-cs"/>
                        </a:rPr>
                        <a:t>Parkplatz</a:t>
                      </a:r>
                      <a:r>
                        <a:rPr kumimoji="0" lang="en-US" sz="800" b="0" i="0" u="none" strike="noStrike" kern="1200" cap="none" spc="0" normalizeH="0" baseline="0" noProof="0" dirty="0">
                          <a:ln>
                            <a:noFill/>
                          </a:ln>
                          <a:solidFill>
                            <a:srgbClr val="FFFFFF"/>
                          </a:solidFill>
                          <a:effectLst/>
                          <a:uLnTx/>
                          <a:uFillTx/>
                          <a:latin typeface="+mn-lt"/>
                          <a:ea typeface="+mn-ea"/>
                          <a:cs typeface="+mn-cs"/>
                        </a:rPr>
                        <a:t> und X83 </a:t>
                      </a:r>
                      <a:r>
                        <a:rPr kumimoji="0" lang="en-US" sz="800" b="0" i="0" u="none" strike="noStrike" kern="1200" cap="none" spc="0" normalizeH="0" baseline="0" noProof="0" dirty="0" err="1">
                          <a:ln>
                            <a:noFill/>
                          </a:ln>
                          <a:solidFill>
                            <a:srgbClr val="FFFFFF"/>
                          </a:solidFill>
                          <a:effectLst/>
                          <a:uLnTx/>
                          <a:uFillTx/>
                          <a:latin typeface="+mn-lt"/>
                          <a:ea typeface="+mn-ea"/>
                          <a:cs typeface="+mn-cs"/>
                        </a:rPr>
                        <a:t>Haltestelle</a:t>
                      </a:r>
                      <a:r>
                        <a:rPr kumimoji="0" lang="en-US" sz="800" b="0" i="0" u="none" strike="noStrike" kern="1200" cap="none" spc="0" normalizeH="0" baseline="0" noProof="0" dirty="0">
                          <a:ln>
                            <a:noFill/>
                          </a:ln>
                          <a:solidFill>
                            <a:srgbClr val="FFFFFF"/>
                          </a:solidFill>
                          <a:effectLst/>
                          <a:uLnTx/>
                          <a:uFillTx/>
                          <a:latin typeface="+mn-lt"/>
                          <a:ea typeface="+mn-ea"/>
                          <a:cs typeface="+mn-cs"/>
                        </a:rPr>
                        <a:t> direct </a:t>
                      </a:r>
                      <a:r>
                        <a:rPr kumimoji="0" lang="en-US" sz="800" b="0" i="0" u="none" strike="noStrike" kern="1200" cap="none" spc="0" normalizeH="0" baseline="0" noProof="0" dirty="0" err="1">
                          <a:ln>
                            <a:noFill/>
                          </a:ln>
                          <a:solidFill>
                            <a:srgbClr val="FFFFFF"/>
                          </a:solidFill>
                          <a:effectLst/>
                          <a:uLnTx/>
                          <a:uFillTx/>
                          <a:latin typeface="+mn-lt"/>
                          <a:ea typeface="+mn-ea"/>
                          <a:cs typeface="+mn-cs"/>
                        </a:rPr>
                        <a:t>vor</a:t>
                      </a:r>
                      <a:r>
                        <a:rPr kumimoji="0" lang="en-US" sz="800" b="0" i="0" u="none" strike="noStrike" kern="1200" cap="none" spc="0" normalizeH="0" baseline="0" noProof="0" dirty="0">
                          <a:ln>
                            <a:noFill/>
                          </a:ln>
                          <a:solidFill>
                            <a:srgbClr val="FFFFFF"/>
                          </a:solidFill>
                          <a:effectLst/>
                          <a:uLnTx/>
                          <a:uFillTx/>
                          <a:latin typeface="+mn-lt"/>
                          <a:ea typeface="+mn-ea"/>
                          <a:cs typeface="+mn-cs"/>
                        </a:rPr>
                        <a:t> der Tur.</a:t>
                      </a:r>
                      <a:endParaRPr kumimoji="0" lang="ru-RU" sz="800" b="0" i="0" u="none" strike="noStrike" kern="1200" cap="none" spc="0" normalizeH="0" baseline="0" noProof="0" dirty="0">
                        <a:ln>
                          <a:noFill/>
                        </a:ln>
                        <a:solidFill>
                          <a:srgbClr val="FFFFFF"/>
                        </a:solidFill>
                        <a:effectLst/>
                        <a:uLnTx/>
                        <a:uFillTx/>
                        <a:latin typeface="+mn-lt"/>
                        <a:ea typeface="+mn-ea"/>
                        <a:cs typeface="+mn-cs"/>
                      </a:endParaRPr>
                    </a:p>
                  </a:txBody>
                  <a:tcPr marL="8652" marR="8652" marT="86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b"/>
                      <a:r>
                        <a:rPr lang="en-US" sz="900" b="0" i="0" u="none" strike="noStrike" dirty="0">
                          <a:solidFill>
                            <a:schemeClr val="bg1"/>
                          </a:solidFill>
                          <a:effectLst/>
                          <a:latin typeface="Calibri" panose="020F0502020204030204" pitchFamily="34" charset="0"/>
                        </a:rPr>
                        <a:t>0,77</a:t>
                      </a:r>
                      <a:endParaRPr lang="ru-RU" sz="900" b="0" i="0" u="none" strike="noStrike" dirty="0">
                        <a:solidFill>
                          <a:schemeClr val="bg1"/>
                        </a:solidFill>
                        <a:effectLst/>
                        <a:latin typeface="Calibri" panose="020F0502020204030204" pitchFamily="34" charset="0"/>
                      </a:endParaRPr>
                    </a:p>
                  </a:txBody>
                  <a:tcPr marL="8652" marR="8652" marT="8652"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39" name="TextBox 38">
            <a:extLst>
              <a:ext uri="{FF2B5EF4-FFF2-40B4-BE49-F238E27FC236}">
                <a16:creationId xmlns:a16="http://schemas.microsoft.com/office/drawing/2014/main" id="{00332EC2-00E3-4927-A6D6-BCBB5EDE4A70}"/>
              </a:ext>
            </a:extLst>
          </p:cNvPr>
          <p:cNvSpPr txBox="1"/>
          <p:nvPr/>
        </p:nvSpPr>
        <p:spPr>
          <a:xfrm>
            <a:off x="4071937" y="3997948"/>
            <a:ext cx="1000125" cy="307777"/>
          </a:xfrm>
          <a:prstGeom prst="rect">
            <a:avLst/>
          </a:prstGeom>
          <a:noFill/>
        </p:spPr>
        <p:txBody>
          <a:bodyPr wrap="square" rtlCol="0">
            <a:spAutoFit/>
          </a:bodyPr>
          <a:lstStyle/>
          <a:p>
            <a:pPr algn="l"/>
            <a:r>
              <a:rPr lang="en-US" sz="1400" dirty="0">
                <a:solidFill>
                  <a:schemeClr val="bg1"/>
                </a:solidFill>
                <a:latin typeface="+mj-lt"/>
              </a:rPr>
              <a:t>Documents</a:t>
            </a:r>
            <a:endParaRPr lang="ru-RU" sz="1400" dirty="0">
              <a:solidFill>
                <a:schemeClr val="bg1"/>
              </a:solidFill>
              <a:latin typeface="+mj-lt"/>
            </a:endParaRPr>
          </a:p>
        </p:txBody>
      </p:sp>
    </p:spTree>
    <p:extLst>
      <p:ext uri="{BB962C8B-B14F-4D97-AF65-F5344CB8AC3E}">
        <p14:creationId xmlns:p14="http://schemas.microsoft.com/office/powerpoint/2010/main" val="213637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630B4D-F31E-4D4D-AA53-9350F5D97809}"/>
              </a:ext>
            </a:extLst>
          </p:cNvPr>
          <p:cNvSpPr>
            <a:spLocks noGrp="1"/>
          </p:cNvSpPr>
          <p:nvPr>
            <p:ph type="title"/>
          </p:nvPr>
        </p:nvSpPr>
        <p:spPr/>
        <p:txBody>
          <a:bodyPr>
            <a:normAutofit fontScale="90000"/>
          </a:bodyPr>
          <a:lstStyle/>
          <a:p>
            <a:r>
              <a:rPr lang="ru-RU" dirty="0"/>
              <a:t>О чем сегодня пойдет речь</a:t>
            </a:r>
          </a:p>
        </p:txBody>
      </p:sp>
      <p:sp>
        <p:nvSpPr>
          <p:cNvPr id="10" name="Content Placeholder 9">
            <a:extLst>
              <a:ext uri="{FF2B5EF4-FFF2-40B4-BE49-F238E27FC236}">
                <a16:creationId xmlns:a16="http://schemas.microsoft.com/office/drawing/2014/main" id="{A88392D3-AA9A-4761-AF7F-DF3EAB0AEABE}"/>
              </a:ext>
            </a:extLst>
          </p:cNvPr>
          <p:cNvSpPr>
            <a:spLocks noGrp="1"/>
          </p:cNvSpPr>
          <p:nvPr>
            <p:ph idx="1"/>
          </p:nvPr>
        </p:nvSpPr>
        <p:spPr/>
        <p:txBody>
          <a:bodyPr/>
          <a:lstStyle/>
          <a:p>
            <a:pPr>
              <a:spcAft>
                <a:spcPts val="1600"/>
              </a:spcAft>
            </a:pPr>
            <a:r>
              <a:rPr lang="ru-RU" dirty="0"/>
              <a:t>1. План занятий.</a:t>
            </a:r>
          </a:p>
          <a:p>
            <a:pPr>
              <a:spcAft>
                <a:spcPts val="1600"/>
              </a:spcAft>
            </a:pPr>
            <a:r>
              <a:rPr lang="ru-RU" dirty="0"/>
              <a:t>2. Тема №1: Какие бизнес-задачи решаются текстовой аналитикой и где она востребована? </a:t>
            </a:r>
          </a:p>
          <a:p>
            <a:pPr>
              <a:spcAft>
                <a:spcPts val="1600"/>
              </a:spcAft>
            </a:pPr>
            <a:r>
              <a:rPr lang="ru-RU" dirty="0"/>
              <a:t>3. Примеры кейсов.</a:t>
            </a:r>
          </a:p>
        </p:txBody>
      </p:sp>
    </p:spTree>
    <p:extLst>
      <p:ext uri="{BB962C8B-B14F-4D97-AF65-F5344CB8AC3E}">
        <p14:creationId xmlns:p14="http://schemas.microsoft.com/office/powerpoint/2010/main" val="4098810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81787BA-BB82-47FE-97EF-2E99F8C2445B}"/>
              </a:ext>
            </a:extLst>
          </p:cNvPr>
          <p:cNvGrpSpPr/>
          <p:nvPr/>
        </p:nvGrpSpPr>
        <p:grpSpPr>
          <a:xfrm>
            <a:off x="331197" y="1417910"/>
            <a:ext cx="2094542" cy="1612863"/>
            <a:chOff x="460646" y="1930979"/>
            <a:chExt cx="2792723" cy="2150484"/>
          </a:xfrm>
        </p:grpSpPr>
        <p:grpSp>
          <p:nvGrpSpPr>
            <p:cNvPr id="5" name="Group 4">
              <a:extLst>
                <a:ext uri="{FF2B5EF4-FFF2-40B4-BE49-F238E27FC236}">
                  <a16:creationId xmlns:a16="http://schemas.microsoft.com/office/drawing/2014/main" id="{A9B7EE6F-971A-40CC-AEEB-2429CEA86F32}"/>
                </a:ext>
              </a:extLst>
            </p:cNvPr>
            <p:cNvGrpSpPr/>
            <p:nvPr/>
          </p:nvGrpSpPr>
          <p:grpSpPr>
            <a:xfrm>
              <a:off x="460646" y="1930979"/>
              <a:ext cx="2792723" cy="2150484"/>
              <a:chOff x="460646" y="1930979"/>
              <a:chExt cx="2792723" cy="2150484"/>
            </a:xfrm>
          </p:grpSpPr>
          <p:sp>
            <p:nvSpPr>
              <p:cNvPr id="8" name="Rectangle 7">
                <a:extLst>
                  <a:ext uri="{FF2B5EF4-FFF2-40B4-BE49-F238E27FC236}">
                    <a16:creationId xmlns:a16="http://schemas.microsoft.com/office/drawing/2014/main" id="{094B044B-A9BE-4306-9F6C-3619914358BC}"/>
                  </a:ext>
                </a:extLst>
              </p:cNvPr>
              <p:cNvSpPr/>
              <p:nvPr/>
            </p:nvSpPr>
            <p:spPr>
              <a:xfrm>
                <a:off x="460646" y="1974313"/>
                <a:ext cx="1592631" cy="1279250"/>
              </a:xfrm>
              <a:prstGeom prst="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ru-RU" sz="1350">
                  <a:solidFill>
                    <a:schemeClr val="accent1"/>
                  </a:solidFill>
                </a:endParaRPr>
              </a:p>
            </p:txBody>
          </p:sp>
          <p:sp>
            <p:nvSpPr>
              <p:cNvPr id="10" name="TextBox 9">
                <a:extLst>
                  <a:ext uri="{FF2B5EF4-FFF2-40B4-BE49-F238E27FC236}">
                    <a16:creationId xmlns:a16="http://schemas.microsoft.com/office/drawing/2014/main" id="{F4515A37-E93F-479B-8A72-E7C55133290C}"/>
                  </a:ext>
                </a:extLst>
              </p:cNvPr>
              <p:cNvSpPr txBox="1"/>
              <p:nvPr/>
            </p:nvSpPr>
            <p:spPr>
              <a:xfrm>
                <a:off x="783741" y="1930979"/>
                <a:ext cx="1401283" cy="1326688"/>
              </a:xfrm>
              <a:prstGeom prst="rect">
                <a:avLst/>
              </a:prstGeom>
              <a:noFill/>
            </p:spPr>
            <p:txBody>
              <a:bodyPr wrap="square" rtlCol="0">
                <a:spAutoFit/>
              </a:bodyPr>
              <a:lstStyle/>
              <a:p>
                <a:pPr>
                  <a:lnSpc>
                    <a:spcPct val="150000"/>
                  </a:lnSpc>
                </a:pPr>
                <a:r>
                  <a:rPr lang="en-US" sz="1350" dirty="0">
                    <a:latin typeface="+mj-lt"/>
                  </a:rPr>
                  <a:t>Negative</a:t>
                </a:r>
              </a:p>
              <a:p>
                <a:pPr>
                  <a:lnSpc>
                    <a:spcPct val="150000"/>
                  </a:lnSpc>
                </a:pPr>
                <a:r>
                  <a:rPr lang="en-US" sz="1350" dirty="0">
                    <a:latin typeface="+mj-lt"/>
                  </a:rPr>
                  <a:t>Positive</a:t>
                </a:r>
              </a:p>
              <a:p>
                <a:pPr>
                  <a:lnSpc>
                    <a:spcPct val="150000"/>
                  </a:lnSpc>
                </a:pPr>
                <a:r>
                  <a:rPr lang="en-US" sz="1350" dirty="0">
                    <a:latin typeface="+mj-lt"/>
                  </a:rPr>
                  <a:t>Neutral</a:t>
                </a:r>
                <a:endParaRPr lang="ru-RU" sz="1350" dirty="0">
                  <a:latin typeface="+mj-lt"/>
                </a:endParaRPr>
              </a:p>
            </p:txBody>
          </p:sp>
          <p:sp>
            <p:nvSpPr>
              <p:cNvPr id="11" name="Oval 10">
                <a:extLst>
                  <a:ext uri="{FF2B5EF4-FFF2-40B4-BE49-F238E27FC236}">
                    <a16:creationId xmlns:a16="http://schemas.microsoft.com/office/drawing/2014/main" id="{EC476634-EFA3-44B7-AF13-348C85AC7DF9}"/>
                  </a:ext>
                </a:extLst>
              </p:cNvPr>
              <p:cNvSpPr/>
              <p:nvPr/>
            </p:nvSpPr>
            <p:spPr>
              <a:xfrm>
                <a:off x="563526" y="2502296"/>
                <a:ext cx="223284" cy="223284"/>
              </a:xfrm>
              <a:prstGeom prst="ellipse">
                <a:avLst/>
              </a:prstGeom>
              <a:solidFill>
                <a:srgbClr val="7FC976"/>
              </a:solidFill>
              <a:ln>
                <a:solidFill>
                  <a:srgbClr val="7FC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sp>
            <p:nvSpPr>
              <p:cNvPr id="12" name="Oval 11">
                <a:extLst>
                  <a:ext uri="{FF2B5EF4-FFF2-40B4-BE49-F238E27FC236}">
                    <a16:creationId xmlns:a16="http://schemas.microsoft.com/office/drawing/2014/main" id="{9D490486-A27C-4E41-A773-A1F866ED61DD}"/>
                  </a:ext>
                </a:extLst>
              </p:cNvPr>
              <p:cNvSpPr/>
              <p:nvPr/>
            </p:nvSpPr>
            <p:spPr>
              <a:xfrm>
                <a:off x="563526" y="2893654"/>
                <a:ext cx="223284" cy="223284"/>
              </a:xfrm>
              <a:prstGeom prst="ellipse">
                <a:avLst/>
              </a:prstGeom>
              <a:solidFill>
                <a:srgbClr val="A0CBDB"/>
              </a:solidFill>
              <a:ln>
                <a:solidFill>
                  <a:srgbClr val="A0CB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cxnSp>
            <p:nvCxnSpPr>
              <p:cNvPr id="13" name="Straight Connector 12">
                <a:extLst>
                  <a:ext uri="{FF2B5EF4-FFF2-40B4-BE49-F238E27FC236}">
                    <a16:creationId xmlns:a16="http://schemas.microsoft.com/office/drawing/2014/main" id="{EC936064-D3F2-406A-A0F4-01A89976D7D7}"/>
                  </a:ext>
                </a:extLst>
              </p:cNvPr>
              <p:cNvCxnSpPr>
                <a:cxnSpLocks/>
              </p:cNvCxnSpPr>
              <p:nvPr/>
            </p:nvCxnSpPr>
            <p:spPr>
              <a:xfrm flipV="1">
                <a:off x="1252200" y="3253563"/>
                <a:ext cx="0" cy="827900"/>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DB6740-4B08-4B94-B616-9A12E3A9AC1C}"/>
                  </a:ext>
                </a:extLst>
              </p:cNvPr>
              <p:cNvCxnSpPr>
                <a:cxnSpLocks/>
              </p:cNvCxnSpPr>
              <p:nvPr/>
            </p:nvCxnSpPr>
            <p:spPr>
              <a:xfrm>
                <a:off x="1235075" y="4067119"/>
                <a:ext cx="2018294" cy="0"/>
              </a:xfrm>
              <a:prstGeom prst="line">
                <a:avLst/>
              </a:prstGeom>
              <a:ln w="38100">
                <a:solidFill>
                  <a:schemeClr val="accent2"/>
                </a:solidFill>
                <a:tailEnd type="none"/>
              </a:ln>
            </p:spPr>
            <p:style>
              <a:lnRef idx="1">
                <a:schemeClr val="accent1"/>
              </a:lnRef>
              <a:fillRef idx="0">
                <a:schemeClr val="accent1"/>
              </a:fillRef>
              <a:effectRef idx="0">
                <a:schemeClr val="accent1"/>
              </a:effectRef>
              <a:fontRef idx="minor">
                <a:schemeClr val="tx1"/>
              </a:fontRef>
            </p:style>
          </p:cxnSp>
        </p:grpSp>
        <p:sp>
          <p:nvSpPr>
            <p:cNvPr id="6" name="Oval 5">
              <a:extLst>
                <a:ext uri="{FF2B5EF4-FFF2-40B4-BE49-F238E27FC236}">
                  <a16:creationId xmlns:a16="http://schemas.microsoft.com/office/drawing/2014/main" id="{0F8215F3-09F1-4CE3-A352-24FC5CA105CC}"/>
                </a:ext>
              </a:extLst>
            </p:cNvPr>
            <p:cNvSpPr/>
            <p:nvPr/>
          </p:nvSpPr>
          <p:spPr>
            <a:xfrm>
              <a:off x="563526" y="2115879"/>
              <a:ext cx="223284" cy="223284"/>
            </a:xfrm>
            <a:prstGeom prst="ellipse">
              <a:avLst/>
            </a:prstGeom>
            <a:solidFill>
              <a:srgbClr val="DE4C43"/>
            </a:solidFill>
            <a:ln>
              <a:solidFill>
                <a:srgbClr val="DE4C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sz="1350"/>
            </a:p>
          </p:txBody>
        </p:sp>
      </p:grpSp>
      <p:sp>
        <p:nvSpPr>
          <p:cNvPr id="2" name="Title 1">
            <a:extLst>
              <a:ext uri="{FF2B5EF4-FFF2-40B4-BE49-F238E27FC236}">
                <a16:creationId xmlns:a16="http://schemas.microsoft.com/office/drawing/2014/main" id="{AF4CD5EF-AA9C-4A69-AD01-591CEA5FD72C}"/>
              </a:ext>
            </a:extLst>
          </p:cNvPr>
          <p:cNvSpPr>
            <a:spLocks noGrp="1"/>
          </p:cNvSpPr>
          <p:nvPr>
            <p:ph type="title"/>
          </p:nvPr>
        </p:nvSpPr>
        <p:spPr/>
        <p:txBody>
          <a:bodyPr>
            <a:normAutofit fontScale="90000"/>
          </a:bodyPr>
          <a:lstStyle/>
          <a:p>
            <a:r>
              <a:rPr lang="en-US" dirty="0"/>
              <a:t>YELP: </a:t>
            </a:r>
            <a:r>
              <a:rPr lang="ru-RU" dirty="0"/>
              <a:t>Автоматический анализ тональности</a:t>
            </a:r>
          </a:p>
        </p:txBody>
      </p:sp>
      <p:grpSp>
        <p:nvGrpSpPr>
          <p:cNvPr id="3" name="Group 2">
            <a:extLst>
              <a:ext uri="{FF2B5EF4-FFF2-40B4-BE49-F238E27FC236}">
                <a16:creationId xmlns:a16="http://schemas.microsoft.com/office/drawing/2014/main" id="{FB41C20F-242A-409D-8257-0EAAC23567F6}"/>
              </a:ext>
            </a:extLst>
          </p:cNvPr>
          <p:cNvGrpSpPr/>
          <p:nvPr/>
        </p:nvGrpSpPr>
        <p:grpSpPr>
          <a:xfrm>
            <a:off x="1975824" y="1171576"/>
            <a:ext cx="6759818" cy="3221830"/>
            <a:chOff x="4494386" y="2058000"/>
            <a:chExt cx="3821278" cy="1727848"/>
          </a:xfrm>
        </p:grpSpPr>
        <p:pic>
          <p:nvPicPr>
            <p:cNvPr id="14" name="Picture 13">
              <a:extLst>
                <a:ext uri="{FF2B5EF4-FFF2-40B4-BE49-F238E27FC236}">
                  <a16:creationId xmlns:a16="http://schemas.microsoft.com/office/drawing/2014/main" id="{60C51C87-CAEC-474D-806F-A4808E3C11A3}"/>
                </a:ext>
              </a:extLst>
            </p:cNvPr>
            <p:cNvPicPr>
              <a:picLocks noChangeAspect="1"/>
            </p:cNvPicPr>
            <p:nvPr/>
          </p:nvPicPr>
          <p:blipFill>
            <a:blip r:embed="rId3"/>
            <a:stretch>
              <a:fillRect/>
            </a:stretch>
          </p:blipFill>
          <p:spPr>
            <a:xfrm>
              <a:off x="4494386" y="2058000"/>
              <a:ext cx="3821278" cy="1727848"/>
            </a:xfrm>
            <a:prstGeom prst="rect">
              <a:avLst/>
            </a:prstGeom>
          </p:spPr>
        </p:pic>
        <p:sp>
          <p:nvSpPr>
            <p:cNvPr id="15" name="TextBox 14">
              <a:extLst>
                <a:ext uri="{FF2B5EF4-FFF2-40B4-BE49-F238E27FC236}">
                  <a16:creationId xmlns:a16="http://schemas.microsoft.com/office/drawing/2014/main" id="{D6528E0E-AC17-4062-ACFD-E84D9947E453}"/>
                </a:ext>
              </a:extLst>
            </p:cNvPr>
            <p:cNvSpPr txBox="1"/>
            <p:nvPr/>
          </p:nvSpPr>
          <p:spPr>
            <a:xfrm>
              <a:off x="7386024" y="3301816"/>
              <a:ext cx="929640" cy="369332"/>
            </a:xfrm>
            <a:prstGeom prst="rect">
              <a:avLst/>
            </a:prstGeom>
            <a:noFill/>
          </p:spPr>
          <p:txBody>
            <a:bodyPr wrap="square" rtlCol="0">
              <a:spAutoFit/>
            </a:bodyPr>
            <a:lstStyle/>
            <a:p>
              <a:r>
                <a:rPr lang="ru-RU" b="1" dirty="0">
                  <a:latin typeface="+mj-lt"/>
                </a:rPr>
                <a:t>Берлин</a:t>
              </a:r>
            </a:p>
          </p:txBody>
        </p:sp>
        <p:sp>
          <p:nvSpPr>
            <p:cNvPr id="16" name="Oval 15">
              <a:extLst>
                <a:ext uri="{FF2B5EF4-FFF2-40B4-BE49-F238E27FC236}">
                  <a16:creationId xmlns:a16="http://schemas.microsoft.com/office/drawing/2014/main" id="{C68402F0-B016-4C2D-BBFE-A828B83F8392}"/>
                </a:ext>
              </a:extLst>
            </p:cNvPr>
            <p:cNvSpPr/>
            <p:nvPr/>
          </p:nvSpPr>
          <p:spPr>
            <a:xfrm>
              <a:off x="5012267" y="2343704"/>
              <a:ext cx="176106" cy="169203"/>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7" name="Oval 16">
              <a:extLst>
                <a:ext uri="{FF2B5EF4-FFF2-40B4-BE49-F238E27FC236}">
                  <a16:creationId xmlns:a16="http://schemas.microsoft.com/office/drawing/2014/main" id="{04682199-1B91-4359-8FB5-DFDDC417DF43}"/>
                </a:ext>
              </a:extLst>
            </p:cNvPr>
            <p:cNvSpPr/>
            <p:nvPr/>
          </p:nvSpPr>
          <p:spPr>
            <a:xfrm>
              <a:off x="5709920" y="2775321"/>
              <a:ext cx="179085" cy="169203"/>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Oval 17">
              <a:extLst>
                <a:ext uri="{FF2B5EF4-FFF2-40B4-BE49-F238E27FC236}">
                  <a16:creationId xmlns:a16="http://schemas.microsoft.com/office/drawing/2014/main" id="{D208B9CB-6B24-48C8-8B88-0BDE1CEE48A0}"/>
                </a:ext>
              </a:extLst>
            </p:cNvPr>
            <p:cNvSpPr/>
            <p:nvPr/>
          </p:nvSpPr>
          <p:spPr>
            <a:xfrm>
              <a:off x="5852160" y="2730360"/>
              <a:ext cx="179085" cy="169203"/>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9" name="Oval 18">
              <a:extLst>
                <a:ext uri="{FF2B5EF4-FFF2-40B4-BE49-F238E27FC236}">
                  <a16:creationId xmlns:a16="http://schemas.microsoft.com/office/drawing/2014/main" id="{04ADE819-8ED4-4A2D-9088-430697C075A2}"/>
                </a:ext>
              </a:extLst>
            </p:cNvPr>
            <p:cNvSpPr/>
            <p:nvPr/>
          </p:nvSpPr>
          <p:spPr>
            <a:xfrm>
              <a:off x="6167120" y="3142642"/>
              <a:ext cx="176106" cy="169203"/>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0" name="Oval 19">
              <a:extLst>
                <a:ext uri="{FF2B5EF4-FFF2-40B4-BE49-F238E27FC236}">
                  <a16:creationId xmlns:a16="http://schemas.microsoft.com/office/drawing/2014/main" id="{F14A4E89-EE6A-40A9-B704-DF793EFD039A}"/>
                </a:ext>
              </a:extLst>
            </p:cNvPr>
            <p:cNvSpPr/>
            <p:nvPr/>
          </p:nvSpPr>
          <p:spPr>
            <a:xfrm>
              <a:off x="6471920" y="3008802"/>
              <a:ext cx="176106" cy="169203"/>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1" name="Oval 20">
              <a:extLst>
                <a:ext uri="{FF2B5EF4-FFF2-40B4-BE49-F238E27FC236}">
                  <a16:creationId xmlns:a16="http://schemas.microsoft.com/office/drawing/2014/main" id="{79AF7E69-7465-489F-B91E-0182DB9888A0}"/>
                </a:ext>
              </a:extLst>
            </p:cNvPr>
            <p:cNvSpPr/>
            <p:nvPr/>
          </p:nvSpPr>
          <p:spPr>
            <a:xfrm>
              <a:off x="6776572" y="3058132"/>
              <a:ext cx="176106" cy="169203"/>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Oval 21">
              <a:extLst>
                <a:ext uri="{FF2B5EF4-FFF2-40B4-BE49-F238E27FC236}">
                  <a16:creationId xmlns:a16="http://schemas.microsoft.com/office/drawing/2014/main" id="{37729CB9-25E6-49B4-9530-328F319DE0A2}"/>
                </a:ext>
              </a:extLst>
            </p:cNvPr>
            <p:cNvSpPr/>
            <p:nvPr/>
          </p:nvSpPr>
          <p:spPr>
            <a:xfrm>
              <a:off x="6051973" y="2403618"/>
              <a:ext cx="176106" cy="169203"/>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3" name="Oval 22">
              <a:extLst>
                <a:ext uri="{FF2B5EF4-FFF2-40B4-BE49-F238E27FC236}">
                  <a16:creationId xmlns:a16="http://schemas.microsoft.com/office/drawing/2014/main" id="{52988E69-E0B1-4F1F-B839-F5682BB519E3}"/>
                </a:ext>
              </a:extLst>
            </p:cNvPr>
            <p:cNvSpPr/>
            <p:nvPr/>
          </p:nvSpPr>
          <p:spPr>
            <a:xfrm>
              <a:off x="5742819" y="2807903"/>
              <a:ext cx="108000" cy="102325"/>
            </a:xfrm>
            <a:prstGeom prst="ellipse">
              <a:avLst/>
            </a:prstGeom>
            <a:solidFill>
              <a:srgbClr val="ACBA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Oval 23">
              <a:extLst>
                <a:ext uri="{FF2B5EF4-FFF2-40B4-BE49-F238E27FC236}">
                  <a16:creationId xmlns:a16="http://schemas.microsoft.com/office/drawing/2014/main" id="{6A9B1FE6-DC28-406F-89CA-C30A9D574ECA}"/>
                </a:ext>
              </a:extLst>
            </p:cNvPr>
            <p:cNvSpPr/>
            <p:nvPr/>
          </p:nvSpPr>
          <p:spPr>
            <a:xfrm>
              <a:off x="5862083" y="2409492"/>
              <a:ext cx="108000" cy="102325"/>
            </a:xfrm>
            <a:prstGeom prst="ellipse">
              <a:avLst/>
            </a:prstGeom>
            <a:solidFill>
              <a:srgbClr val="ACBAD5"/>
            </a:solidFill>
            <a:ln>
              <a:solidFill>
                <a:srgbClr val="EC4D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Oval 24">
              <a:extLst>
                <a:ext uri="{FF2B5EF4-FFF2-40B4-BE49-F238E27FC236}">
                  <a16:creationId xmlns:a16="http://schemas.microsoft.com/office/drawing/2014/main" id="{7724A2A1-0652-4E58-92CF-9AD16ABEBA49}"/>
                </a:ext>
              </a:extLst>
            </p:cNvPr>
            <p:cNvSpPr/>
            <p:nvPr/>
          </p:nvSpPr>
          <p:spPr>
            <a:xfrm>
              <a:off x="5887309" y="2759276"/>
              <a:ext cx="108000" cy="1023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Oval 25">
              <a:extLst>
                <a:ext uri="{FF2B5EF4-FFF2-40B4-BE49-F238E27FC236}">
                  <a16:creationId xmlns:a16="http://schemas.microsoft.com/office/drawing/2014/main" id="{43BF6C8E-8843-4EB9-8979-1AEE9123743D}"/>
                </a:ext>
              </a:extLst>
            </p:cNvPr>
            <p:cNvSpPr/>
            <p:nvPr/>
          </p:nvSpPr>
          <p:spPr>
            <a:xfrm>
              <a:off x="5777907" y="3019549"/>
              <a:ext cx="108000" cy="102325"/>
            </a:xfrm>
            <a:prstGeom prst="ellipse">
              <a:avLst/>
            </a:prstGeom>
            <a:solidFill>
              <a:srgbClr val="EC4D45"/>
            </a:solidFill>
            <a:ln w="38100">
              <a:solidFill>
                <a:srgbClr val="ACBA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7" name="Oval 26">
              <a:extLst>
                <a:ext uri="{FF2B5EF4-FFF2-40B4-BE49-F238E27FC236}">
                  <a16:creationId xmlns:a16="http://schemas.microsoft.com/office/drawing/2014/main" id="{B40065A4-C363-4925-84DD-72A8414472A5}"/>
                </a:ext>
              </a:extLst>
            </p:cNvPr>
            <p:cNvSpPr/>
            <p:nvPr/>
          </p:nvSpPr>
          <p:spPr>
            <a:xfrm>
              <a:off x="4966769" y="3142642"/>
              <a:ext cx="108000" cy="102325"/>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Oval 27">
              <a:extLst>
                <a:ext uri="{FF2B5EF4-FFF2-40B4-BE49-F238E27FC236}">
                  <a16:creationId xmlns:a16="http://schemas.microsoft.com/office/drawing/2014/main" id="{CC6E8855-23DA-4487-8AEB-FAEADF04ADAB}"/>
                </a:ext>
              </a:extLst>
            </p:cNvPr>
            <p:cNvSpPr/>
            <p:nvPr/>
          </p:nvSpPr>
          <p:spPr>
            <a:xfrm>
              <a:off x="5093468" y="2972873"/>
              <a:ext cx="108000" cy="102325"/>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9" name="Oval 28">
              <a:extLst>
                <a:ext uri="{FF2B5EF4-FFF2-40B4-BE49-F238E27FC236}">
                  <a16:creationId xmlns:a16="http://schemas.microsoft.com/office/drawing/2014/main" id="{52635BE3-9912-46B8-A8F5-C5025E312C0A}"/>
                </a:ext>
              </a:extLst>
            </p:cNvPr>
            <p:cNvSpPr/>
            <p:nvPr/>
          </p:nvSpPr>
          <p:spPr>
            <a:xfrm>
              <a:off x="5139438" y="3166385"/>
              <a:ext cx="72000" cy="67573"/>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0" name="Oval 29">
              <a:extLst>
                <a:ext uri="{FF2B5EF4-FFF2-40B4-BE49-F238E27FC236}">
                  <a16:creationId xmlns:a16="http://schemas.microsoft.com/office/drawing/2014/main" id="{F4A85B28-7D6E-446C-9E22-D963212B4FA9}"/>
                </a:ext>
              </a:extLst>
            </p:cNvPr>
            <p:cNvSpPr/>
            <p:nvPr/>
          </p:nvSpPr>
          <p:spPr>
            <a:xfrm>
              <a:off x="5245185" y="2887246"/>
              <a:ext cx="105747" cy="100394"/>
            </a:xfrm>
            <a:prstGeom prst="ellipse">
              <a:avLst/>
            </a:prstGeom>
            <a:solidFill>
              <a:srgbClr val="6DBF59"/>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1" name="Oval 30">
              <a:extLst>
                <a:ext uri="{FF2B5EF4-FFF2-40B4-BE49-F238E27FC236}">
                  <a16:creationId xmlns:a16="http://schemas.microsoft.com/office/drawing/2014/main" id="{570B0F75-BC9C-4C55-AE44-CDBD7A63BB06}"/>
                </a:ext>
              </a:extLst>
            </p:cNvPr>
            <p:cNvSpPr/>
            <p:nvPr/>
          </p:nvSpPr>
          <p:spPr>
            <a:xfrm>
              <a:off x="5493172" y="2842285"/>
              <a:ext cx="105747" cy="100394"/>
            </a:xfrm>
            <a:prstGeom prst="ellipse">
              <a:avLst/>
            </a:prstGeom>
            <a:solidFill>
              <a:srgbClr val="EC4D45"/>
            </a:solidFill>
            <a:ln>
              <a:solidFill>
                <a:srgbClr val="6DB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2" name="Oval 31">
              <a:extLst>
                <a:ext uri="{FF2B5EF4-FFF2-40B4-BE49-F238E27FC236}">
                  <a16:creationId xmlns:a16="http://schemas.microsoft.com/office/drawing/2014/main" id="{63402B38-C85F-481B-B7E3-CD030CB95975}"/>
                </a:ext>
              </a:extLst>
            </p:cNvPr>
            <p:cNvSpPr/>
            <p:nvPr/>
          </p:nvSpPr>
          <p:spPr>
            <a:xfrm>
              <a:off x="5450531" y="3070271"/>
              <a:ext cx="105747" cy="100394"/>
            </a:xfrm>
            <a:prstGeom prst="ellipse">
              <a:avLst/>
            </a:prstGeom>
            <a:solidFill>
              <a:srgbClr val="ACBAD5"/>
            </a:solidFill>
            <a:ln>
              <a:solidFill>
                <a:srgbClr val="6DB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3" name="Oval 32">
              <a:extLst>
                <a:ext uri="{FF2B5EF4-FFF2-40B4-BE49-F238E27FC236}">
                  <a16:creationId xmlns:a16="http://schemas.microsoft.com/office/drawing/2014/main" id="{813BB994-C7CC-4A60-AA54-C7E4EC4EEF46}"/>
                </a:ext>
              </a:extLst>
            </p:cNvPr>
            <p:cNvSpPr/>
            <p:nvPr/>
          </p:nvSpPr>
          <p:spPr>
            <a:xfrm>
              <a:off x="5065768" y="2389776"/>
              <a:ext cx="72000" cy="72000"/>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4" name="Oval 33">
              <a:extLst>
                <a:ext uri="{FF2B5EF4-FFF2-40B4-BE49-F238E27FC236}">
                  <a16:creationId xmlns:a16="http://schemas.microsoft.com/office/drawing/2014/main" id="{C7260BFD-3FC8-4A39-A95D-4F465CA04ECA}"/>
                </a:ext>
              </a:extLst>
            </p:cNvPr>
            <p:cNvSpPr/>
            <p:nvPr/>
          </p:nvSpPr>
          <p:spPr>
            <a:xfrm>
              <a:off x="5729976" y="2217123"/>
              <a:ext cx="105747" cy="100394"/>
            </a:xfrm>
            <a:prstGeom prst="ellipse">
              <a:avLst/>
            </a:prstGeom>
            <a:solidFill>
              <a:srgbClr val="ACBAD5"/>
            </a:solidFill>
            <a:ln w="38100">
              <a:solidFill>
                <a:srgbClr val="6DB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5" name="Oval 34">
              <a:extLst>
                <a:ext uri="{FF2B5EF4-FFF2-40B4-BE49-F238E27FC236}">
                  <a16:creationId xmlns:a16="http://schemas.microsoft.com/office/drawing/2014/main" id="{0E0A9963-CACE-4A41-ABD1-5A7097873320}"/>
                </a:ext>
              </a:extLst>
            </p:cNvPr>
            <p:cNvSpPr/>
            <p:nvPr/>
          </p:nvSpPr>
          <p:spPr>
            <a:xfrm>
              <a:off x="7512792" y="2880076"/>
              <a:ext cx="90000" cy="90000"/>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6" name="Oval 35">
              <a:extLst>
                <a:ext uri="{FF2B5EF4-FFF2-40B4-BE49-F238E27FC236}">
                  <a16:creationId xmlns:a16="http://schemas.microsoft.com/office/drawing/2014/main" id="{A9A5EB31-DA5E-49E5-B0F3-BD0BCDB75AF6}"/>
                </a:ext>
              </a:extLst>
            </p:cNvPr>
            <p:cNvSpPr/>
            <p:nvPr/>
          </p:nvSpPr>
          <p:spPr>
            <a:xfrm>
              <a:off x="7337256" y="2622631"/>
              <a:ext cx="108000" cy="102325"/>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Oval 36">
              <a:extLst>
                <a:ext uri="{FF2B5EF4-FFF2-40B4-BE49-F238E27FC236}">
                  <a16:creationId xmlns:a16="http://schemas.microsoft.com/office/drawing/2014/main" id="{9CC60821-B309-4778-920F-1080A25BC2F0}"/>
                </a:ext>
              </a:extLst>
            </p:cNvPr>
            <p:cNvSpPr/>
            <p:nvPr/>
          </p:nvSpPr>
          <p:spPr>
            <a:xfrm>
              <a:off x="6713420" y="2182765"/>
              <a:ext cx="108000" cy="102325"/>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8" name="Oval 37">
              <a:extLst>
                <a:ext uri="{FF2B5EF4-FFF2-40B4-BE49-F238E27FC236}">
                  <a16:creationId xmlns:a16="http://schemas.microsoft.com/office/drawing/2014/main" id="{1C41E87D-4F06-46EE-AFC8-EF4D4A775D63}"/>
                </a:ext>
              </a:extLst>
            </p:cNvPr>
            <p:cNvSpPr/>
            <p:nvPr/>
          </p:nvSpPr>
          <p:spPr>
            <a:xfrm>
              <a:off x="7069573" y="2297321"/>
              <a:ext cx="72000" cy="72000"/>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9" name="Oval 38">
              <a:extLst>
                <a:ext uri="{FF2B5EF4-FFF2-40B4-BE49-F238E27FC236}">
                  <a16:creationId xmlns:a16="http://schemas.microsoft.com/office/drawing/2014/main" id="{BA4CE088-4F89-49B2-8A55-CD006FDC3C9B}"/>
                </a:ext>
              </a:extLst>
            </p:cNvPr>
            <p:cNvSpPr/>
            <p:nvPr/>
          </p:nvSpPr>
          <p:spPr>
            <a:xfrm>
              <a:off x="6323955" y="2887245"/>
              <a:ext cx="72000" cy="72000"/>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0" name="Oval 39">
              <a:extLst>
                <a:ext uri="{FF2B5EF4-FFF2-40B4-BE49-F238E27FC236}">
                  <a16:creationId xmlns:a16="http://schemas.microsoft.com/office/drawing/2014/main" id="{D0832389-8E3D-409F-9C68-FA0BF33B08C0}"/>
                </a:ext>
              </a:extLst>
            </p:cNvPr>
            <p:cNvSpPr/>
            <p:nvPr/>
          </p:nvSpPr>
          <p:spPr>
            <a:xfrm>
              <a:off x="6459379" y="2909392"/>
              <a:ext cx="108000" cy="102325"/>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1" name="Oval 40">
              <a:extLst>
                <a:ext uri="{FF2B5EF4-FFF2-40B4-BE49-F238E27FC236}">
                  <a16:creationId xmlns:a16="http://schemas.microsoft.com/office/drawing/2014/main" id="{CED9A7BB-D073-4A6B-A6C8-69F308778BDB}"/>
                </a:ext>
              </a:extLst>
            </p:cNvPr>
            <p:cNvSpPr/>
            <p:nvPr/>
          </p:nvSpPr>
          <p:spPr>
            <a:xfrm>
              <a:off x="6776572" y="3389376"/>
              <a:ext cx="72000" cy="72000"/>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2" name="Oval 41">
              <a:extLst>
                <a:ext uri="{FF2B5EF4-FFF2-40B4-BE49-F238E27FC236}">
                  <a16:creationId xmlns:a16="http://schemas.microsoft.com/office/drawing/2014/main" id="{F81030B5-AAE4-4DE7-BD81-B1520DD57E8F}"/>
                </a:ext>
              </a:extLst>
            </p:cNvPr>
            <p:cNvSpPr/>
            <p:nvPr/>
          </p:nvSpPr>
          <p:spPr>
            <a:xfrm>
              <a:off x="7012237" y="3369492"/>
              <a:ext cx="90000" cy="90000"/>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3" name="Oval 42">
              <a:extLst>
                <a:ext uri="{FF2B5EF4-FFF2-40B4-BE49-F238E27FC236}">
                  <a16:creationId xmlns:a16="http://schemas.microsoft.com/office/drawing/2014/main" id="{1974B1C7-04D8-4B4F-B803-5238EEE276F6}"/>
                </a:ext>
              </a:extLst>
            </p:cNvPr>
            <p:cNvSpPr/>
            <p:nvPr/>
          </p:nvSpPr>
          <p:spPr>
            <a:xfrm>
              <a:off x="6881677" y="3244538"/>
              <a:ext cx="108000" cy="108000"/>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4" name="Oval 43">
              <a:extLst>
                <a:ext uri="{FF2B5EF4-FFF2-40B4-BE49-F238E27FC236}">
                  <a16:creationId xmlns:a16="http://schemas.microsoft.com/office/drawing/2014/main" id="{919D4279-97B8-4E36-BAC5-3DFBC0D3657A}"/>
                </a:ext>
              </a:extLst>
            </p:cNvPr>
            <p:cNvSpPr/>
            <p:nvPr/>
          </p:nvSpPr>
          <p:spPr>
            <a:xfrm>
              <a:off x="7384945" y="3628162"/>
              <a:ext cx="105747" cy="100394"/>
            </a:xfrm>
            <a:prstGeom prst="ellipse">
              <a:avLst/>
            </a:prstGeom>
            <a:solidFill>
              <a:srgbClr val="6DBF59"/>
            </a:solidFill>
            <a:ln w="38100">
              <a:solidFill>
                <a:srgbClr val="EC4D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5" name="Oval 44">
              <a:extLst>
                <a:ext uri="{FF2B5EF4-FFF2-40B4-BE49-F238E27FC236}">
                  <a16:creationId xmlns:a16="http://schemas.microsoft.com/office/drawing/2014/main" id="{D310CA8A-65AD-4703-B970-C72E6B686A56}"/>
                </a:ext>
              </a:extLst>
            </p:cNvPr>
            <p:cNvSpPr/>
            <p:nvPr/>
          </p:nvSpPr>
          <p:spPr>
            <a:xfrm>
              <a:off x="5866920" y="3197290"/>
              <a:ext cx="108000" cy="102325"/>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6" name="Oval 45">
              <a:extLst>
                <a:ext uri="{FF2B5EF4-FFF2-40B4-BE49-F238E27FC236}">
                  <a16:creationId xmlns:a16="http://schemas.microsoft.com/office/drawing/2014/main" id="{91891704-A92D-4119-A629-4D7F7AF0DC15}"/>
                </a:ext>
              </a:extLst>
            </p:cNvPr>
            <p:cNvSpPr/>
            <p:nvPr/>
          </p:nvSpPr>
          <p:spPr>
            <a:xfrm>
              <a:off x="5942435" y="2244490"/>
              <a:ext cx="105747" cy="100394"/>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7" name="Oval 46">
              <a:extLst>
                <a:ext uri="{FF2B5EF4-FFF2-40B4-BE49-F238E27FC236}">
                  <a16:creationId xmlns:a16="http://schemas.microsoft.com/office/drawing/2014/main" id="{56C9CEF7-A2FC-4A3B-99E5-5CCD9F9BC376}"/>
                </a:ext>
              </a:extLst>
            </p:cNvPr>
            <p:cNvSpPr/>
            <p:nvPr/>
          </p:nvSpPr>
          <p:spPr>
            <a:xfrm>
              <a:off x="6202195" y="3170689"/>
              <a:ext cx="108000" cy="108000"/>
            </a:xfrm>
            <a:prstGeom prst="ellipse">
              <a:avLst/>
            </a:prstGeom>
            <a:solidFill>
              <a:srgbClr val="ACBAD5"/>
            </a:solidFill>
            <a:ln w="38100">
              <a:solidFill>
                <a:srgbClr val="6DBF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8" name="Oval 47">
              <a:extLst>
                <a:ext uri="{FF2B5EF4-FFF2-40B4-BE49-F238E27FC236}">
                  <a16:creationId xmlns:a16="http://schemas.microsoft.com/office/drawing/2014/main" id="{F70E77C3-3C22-480A-9402-F12FBD5740B7}"/>
                </a:ext>
              </a:extLst>
            </p:cNvPr>
            <p:cNvSpPr/>
            <p:nvPr/>
          </p:nvSpPr>
          <p:spPr>
            <a:xfrm>
              <a:off x="6828614" y="3106357"/>
              <a:ext cx="72000" cy="67573"/>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49" name="Oval 48">
              <a:extLst>
                <a:ext uri="{FF2B5EF4-FFF2-40B4-BE49-F238E27FC236}">
                  <a16:creationId xmlns:a16="http://schemas.microsoft.com/office/drawing/2014/main" id="{38BECCEB-6036-4868-8573-223034C0AF4E}"/>
                </a:ext>
              </a:extLst>
            </p:cNvPr>
            <p:cNvSpPr/>
            <p:nvPr/>
          </p:nvSpPr>
          <p:spPr>
            <a:xfrm>
              <a:off x="6524055" y="3061388"/>
              <a:ext cx="72000" cy="67573"/>
            </a:xfrm>
            <a:prstGeom prst="ellipse">
              <a:avLst/>
            </a:prstGeom>
            <a:solidFill>
              <a:srgbClr val="ACBAD5">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0" name="Oval 49">
              <a:extLst>
                <a:ext uri="{FF2B5EF4-FFF2-40B4-BE49-F238E27FC236}">
                  <a16:creationId xmlns:a16="http://schemas.microsoft.com/office/drawing/2014/main" id="{7A6C4AEA-628D-4589-B9D5-3EA4B1154766}"/>
                </a:ext>
              </a:extLst>
            </p:cNvPr>
            <p:cNvSpPr/>
            <p:nvPr/>
          </p:nvSpPr>
          <p:spPr>
            <a:xfrm>
              <a:off x="6471524" y="3398001"/>
              <a:ext cx="108000" cy="102325"/>
            </a:xfrm>
            <a:prstGeom prst="ellipse">
              <a:avLst/>
            </a:prstGeom>
            <a:solidFill>
              <a:srgbClr val="ACBAD5"/>
            </a:solidFill>
            <a:ln>
              <a:solidFill>
                <a:srgbClr val="EC4D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1" name="Oval 50">
              <a:extLst>
                <a:ext uri="{FF2B5EF4-FFF2-40B4-BE49-F238E27FC236}">
                  <a16:creationId xmlns:a16="http://schemas.microsoft.com/office/drawing/2014/main" id="{40B5EB4D-2D0E-4BF4-927B-0214EDA45714}"/>
                </a:ext>
              </a:extLst>
            </p:cNvPr>
            <p:cNvSpPr/>
            <p:nvPr/>
          </p:nvSpPr>
          <p:spPr>
            <a:xfrm>
              <a:off x="6101440" y="2449810"/>
              <a:ext cx="72000" cy="72000"/>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2" name="Oval 51">
              <a:extLst>
                <a:ext uri="{FF2B5EF4-FFF2-40B4-BE49-F238E27FC236}">
                  <a16:creationId xmlns:a16="http://schemas.microsoft.com/office/drawing/2014/main" id="{30F333EF-0023-4C9D-9B31-ACFC3BE868D8}"/>
                </a:ext>
              </a:extLst>
            </p:cNvPr>
            <p:cNvSpPr/>
            <p:nvPr/>
          </p:nvSpPr>
          <p:spPr>
            <a:xfrm>
              <a:off x="5107757" y="2986863"/>
              <a:ext cx="75297" cy="71434"/>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3" name="Oval 52">
              <a:extLst>
                <a:ext uri="{FF2B5EF4-FFF2-40B4-BE49-F238E27FC236}">
                  <a16:creationId xmlns:a16="http://schemas.microsoft.com/office/drawing/2014/main" id="{0CC8D7DE-3722-447E-BE6A-50E284BA6924}"/>
                </a:ext>
              </a:extLst>
            </p:cNvPr>
            <p:cNvSpPr/>
            <p:nvPr/>
          </p:nvSpPr>
          <p:spPr>
            <a:xfrm>
              <a:off x="5450531" y="2122595"/>
              <a:ext cx="72000" cy="72000"/>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4" name="Oval 53">
              <a:extLst>
                <a:ext uri="{FF2B5EF4-FFF2-40B4-BE49-F238E27FC236}">
                  <a16:creationId xmlns:a16="http://schemas.microsoft.com/office/drawing/2014/main" id="{993483E5-D56C-44D3-B8EA-0A5E1121CB26}"/>
                </a:ext>
              </a:extLst>
            </p:cNvPr>
            <p:cNvSpPr/>
            <p:nvPr/>
          </p:nvSpPr>
          <p:spPr>
            <a:xfrm>
              <a:off x="5602931" y="2367867"/>
              <a:ext cx="72000" cy="67573"/>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5" name="Oval 54">
              <a:extLst>
                <a:ext uri="{FF2B5EF4-FFF2-40B4-BE49-F238E27FC236}">
                  <a16:creationId xmlns:a16="http://schemas.microsoft.com/office/drawing/2014/main" id="{5ECEBB13-6E7F-4FE1-A48D-367F94AD155C}"/>
                </a:ext>
              </a:extLst>
            </p:cNvPr>
            <p:cNvSpPr/>
            <p:nvPr/>
          </p:nvSpPr>
          <p:spPr>
            <a:xfrm>
              <a:off x="5643011" y="3557612"/>
              <a:ext cx="90000" cy="90000"/>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6" name="Oval 55">
              <a:extLst>
                <a:ext uri="{FF2B5EF4-FFF2-40B4-BE49-F238E27FC236}">
                  <a16:creationId xmlns:a16="http://schemas.microsoft.com/office/drawing/2014/main" id="{629B81C8-B9D6-4DE6-9F49-C26E59F87F9F}"/>
                </a:ext>
              </a:extLst>
            </p:cNvPr>
            <p:cNvSpPr/>
            <p:nvPr/>
          </p:nvSpPr>
          <p:spPr>
            <a:xfrm>
              <a:off x="5489392" y="3332247"/>
              <a:ext cx="108000" cy="102325"/>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7" name="Oval 56">
              <a:extLst>
                <a:ext uri="{FF2B5EF4-FFF2-40B4-BE49-F238E27FC236}">
                  <a16:creationId xmlns:a16="http://schemas.microsoft.com/office/drawing/2014/main" id="{0FFF1C09-7C52-437C-9358-684D1107E5E5}"/>
                </a:ext>
              </a:extLst>
            </p:cNvPr>
            <p:cNvSpPr/>
            <p:nvPr/>
          </p:nvSpPr>
          <p:spPr>
            <a:xfrm>
              <a:off x="5732280" y="3246517"/>
              <a:ext cx="72000" cy="67573"/>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8" name="Oval 57">
              <a:extLst>
                <a:ext uri="{FF2B5EF4-FFF2-40B4-BE49-F238E27FC236}">
                  <a16:creationId xmlns:a16="http://schemas.microsoft.com/office/drawing/2014/main" id="{FA538F10-DA8D-4C48-B1E7-3527AC454EBB}"/>
                </a:ext>
              </a:extLst>
            </p:cNvPr>
            <p:cNvSpPr/>
            <p:nvPr/>
          </p:nvSpPr>
          <p:spPr>
            <a:xfrm>
              <a:off x="6193572" y="2675285"/>
              <a:ext cx="90000" cy="90000"/>
            </a:xfrm>
            <a:prstGeom prst="ellipse">
              <a:avLst/>
            </a:prstGeom>
            <a:solidFill>
              <a:srgbClr val="EC4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59" name="Oval 58">
              <a:extLst>
                <a:ext uri="{FF2B5EF4-FFF2-40B4-BE49-F238E27FC236}">
                  <a16:creationId xmlns:a16="http://schemas.microsoft.com/office/drawing/2014/main" id="{4469935D-9D79-48F9-A80B-4F53A4E6AB14}"/>
                </a:ext>
              </a:extLst>
            </p:cNvPr>
            <p:cNvSpPr/>
            <p:nvPr/>
          </p:nvSpPr>
          <p:spPr>
            <a:xfrm>
              <a:off x="6128969" y="2842636"/>
              <a:ext cx="72000" cy="72000"/>
            </a:xfrm>
            <a:prstGeom prst="ellipse">
              <a:avLst/>
            </a:prstGeom>
            <a:solidFill>
              <a:srgbClr val="6DB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Tree>
    <p:extLst>
      <p:ext uri="{BB962C8B-B14F-4D97-AF65-F5344CB8AC3E}">
        <p14:creationId xmlns:p14="http://schemas.microsoft.com/office/powerpoint/2010/main" val="1397007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83E32E6-C3B7-47EE-8FD3-D544FFC104A7}"/>
              </a:ext>
            </a:extLst>
          </p:cNvPr>
          <p:cNvSpPr txBox="1">
            <a:spLocks/>
          </p:cNvSpPr>
          <p:nvPr/>
        </p:nvSpPr>
        <p:spPr>
          <a:xfrm>
            <a:off x="325581" y="255588"/>
            <a:ext cx="8575531" cy="609600"/>
          </a:xfrm>
          <a:prstGeom prst="rect">
            <a:avLst/>
          </a:prstGeom>
        </p:spPr>
        <p:txBody>
          <a:bodyPr vert="horz" wrap="square" lIns="91440" tIns="45720" rIns="91440" bIns="45720" rtlCol="0" anchor="ctr" anchorCtr="0">
            <a:noAutofit/>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pPr algn="l"/>
            <a:endParaRPr lang="ru-RU" sz="2400" b="1" dirty="0">
              <a:solidFill>
                <a:schemeClr val="bg1"/>
              </a:solidFill>
              <a:latin typeface="AvenirNextforSAS" panose="020B0503020202020204" pitchFamily="34" charset="0"/>
            </a:endParaRPr>
          </a:p>
        </p:txBody>
      </p:sp>
      <p:sp>
        <p:nvSpPr>
          <p:cNvPr id="10" name="TextBox 9">
            <a:extLst>
              <a:ext uri="{FF2B5EF4-FFF2-40B4-BE49-F238E27FC236}">
                <a16:creationId xmlns:a16="http://schemas.microsoft.com/office/drawing/2014/main" id="{EE5C7B6C-C03C-4ABE-AB36-25C4426D9171}"/>
              </a:ext>
            </a:extLst>
          </p:cNvPr>
          <p:cNvSpPr txBox="1"/>
          <p:nvPr/>
        </p:nvSpPr>
        <p:spPr>
          <a:xfrm>
            <a:off x="325581" y="1171366"/>
            <a:ext cx="8189154" cy="3016210"/>
          </a:xfrm>
          <a:prstGeom prst="rect">
            <a:avLst/>
          </a:prstGeom>
          <a:noFill/>
        </p:spPr>
        <p:txBody>
          <a:bodyPr wrap="square" rtlCol="0">
            <a:spAutoFit/>
          </a:bodyPr>
          <a:lstStyle/>
          <a:p>
            <a:pPr>
              <a:spcAft>
                <a:spcPts val="1200"/>
              </a:spcAft>
            </a:pPr>
            <a:r>
              <a:rPr lang="ru-RU" sz="2000" b="1" dirty="0">
                <a:solidFill>
                  <a:schemeClr val="bg1"/>
                </a:solidFill>
              </a:rPr>
              <a:t>Можно использовать для:</a:t>
            </a:r>
          </a:p>
          <a:p>
            <a:pPr marL="285750" indent="-285750">
              <a:spcAft>
                <a:spcPts val="1200"/>
              </a:spcAft>
              <a:buFont typeface="Arial" panose="020B0604020202020204" pitchFamily="34" charset="0"/>
              <a:buChar char="•"/>
            </a:pPr>
            <a:r>
              <a:rPr lang="ru-RU" sz="2000" dirty="0">
                <a:solidFill>
                  <a:schemeClr val="bg1"/>
                </a:solidFill>
              </a:rPr>
              <a:t>Урегулирования инцидентов и анализа рисков</a:t>
            </a:r>
          </a:p>
          <a:p>
            <a:pPr marL="285750" indent="-285750">
              <a:spcAft>
                <a:spcPts val="1200"/>
              </a:spcAft>
              <a:buFont typeface="Arial" panose="020B0604020202020204" pitchFamily="34" charset="0"/>
              <a:buChar char="•"/>
            </a:pPr>
            <a:r>
              <a:rPr lang="ru-RU" sz="2000" dirty="0">
                <a:solidFill>
                  <a:schemeClr val="bg1"/>
                </a:solidFill>
              </a:rPr>
              <a:t>Сбора разрозненной обратной связи по продуктам для ВП</a:t>
            </a:r>
          </a:p>
          <a:p>
            <a:pPr marL="285750" indent="-285750">
              <a:spcAft>
                <a:spcPts val="1200"/>
              </a:spcAft>
              <a:buFont typeface="Arial" panose="020B0604020202020204" pitchFamily="34" charset="0"/>
              <a:buChar char="•"/>
            </a:pPr>
            <a:r>
              <a:rPr lang="ru-RU" sz="2000" dirty="0">
                <a:solidFill>
                  <a:schemeClr val="bg1"/>
                </a:solidFill>
              </a:rPr>
              <a:t>Повышения </a:t>
            </a:r>
            <a:r>
              <a:rPr lang="en-US" sz="2000" dirty="0">
                <a:solidFill>
                  <a:schemeClr val="bg1"/>
                </a:solidFill>
              </a:rPr>
              <a:t>First Call Resolution</a:t>
            </a:r>
            <a:endParaRPr lang="ru-RU" sz="2000" dirty="0">
              <a:solidFill>
                <a:schemeClr val="bg1"/>
              </a:solidFill>
            </a:endParaRPr>
          </a:p>
          <a:p>
            <a:pPr marL="285750" indent="-285750">
              <a:spcAft>
                <a:spcPts val="1200"/>
              </a:spcAft>
              <a:buFont typeface="Arial" panose="020B0604020202020204" pitchFamily="34" charset="0"/>
              <a:buChar char="•"/>
            </a:pPr>
            <a:r>
              <a:rPr lang="ru-RU" sz="2000" dirty="0">
                <a:solidFill>
                  <a:schemeClr val="bg1"/>
                </a:solidFill>
              </a:rPr>
              <a:t>Обогащения данных по клиентам</a:t>
            </a:r>
          </a:p>
          <a:p>
            <a:pPr marL="285750" indent="-285750">
              <a:spcAft>
                <a:spcPts val="1200"/>
              </a:spcAft>
              <a:buFont typeface="Arial" panose="020B0604020202020204" pitchFamily="34" charset="0"/>
              <a:buChar char="•"/>
            </a:pPr>
            <a:r>
              <a:rPr lang="ru-RU" sz="2000" dirty="0">
                <a:solidFill>
                  <a:schemeClr val="bg1"/>
                </a:solidFill>
              </a:rPr>
              <a:t>Любой задачи, для которой необходим анализ обратной связи от клиентов или сотрудников</a:t>
            </a:r>
          </a:p>
        </p:txBody>
      </p:sp>
      <p:sp>
        <p:nvSpPr>
          <p:cNvPr id="3" name="Title 2">
            <a:extLst>
              <a:ext uri="{FF2B5EF4-FFF2-40B4-BE49-F238E27FC236}">
                <a16:creationId xmlns:a16="http://schemas.microsoft.com/office/drawing/2014/main" id="{0FC66D51-62E9-496B-89A3-CC72379DA708}"/>
              </a:ext>
            </a:extLst>
          </p:cNvPr>
          <p:cNvSpPr>
            <a:spLocks noGrp="1"/>
          </p:cNvSpPr>
          <p:nvPr>
            <p:ph type="title"/>
          </p:nvPr>
        </p:nvSpPr>
        <p:spPr/>
        <p:txBody>
          <a:bodyPr>
            <a:normAutofit fontScale="90000"/>
          </a:bodyPr>
          <a:lstStyle/>
          <a:p>
            <a:r>
              <a:rPr lang="ru-RU" dirty="0"/>
              <a:t>Обращения: жалобы, благодарности и т.д.</a:t>
            </a:r>
          </a:p>
        </p:txBody>
      </p:sp>
    </p:spTree>
    <p:extLst>
      <p:ext uri="{BB962C8B-B14F-4D97-AF65-F5344CB8AC3E}">
        <p14:creationId xmlns:p14="http://schemas.microsoft.com/office/powerpoint/2010/main" val="184893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a:extLst>
              <a:ext uri="{FF2B5EF4-FFF2-40B4-BE49-F238E27FC236}">
                <a16:creationId xmlns:a16="http://schemas.microsoft.com/office/drawing/2014/main" id="{667BF9B5-22F8-400D-A33B-1E4849901FB5}"/>
              </a:ext>
            </a:extLst>
          </p:cNvPr>
          <p:cNvSpPr>
            <a:spLocks noGrp="1"/>
          </p:cNvSpPr>
          <p:nvPr>
            <p:ph type="title"/>
          </p:nvPr>
        </p:nvSpPr>
        <p:spPr>
          <a:xfrm>
            <a:off x="628650" y="455432"/>
            <a:ext cx="7886700" cy="457200"/>
          </a:xfrm>
        </p:spPr>
        <p:txBody>
          <a:bodyPr>
            <a:normAutofit fontScale="90000"/>
          </a:bodyPr>
          <a:lstStyle/>
          <a:p>
            <a:r>
              <a:rPr lang="en-US" dirty="0"/>
              <a:t>Next Best Offer </a:t>
            </a:r>
            <a:r>
              <a:rPr lang="ru-RU" dirty="0"/>
              <a:t>для клиента КЦ</a:t>
            </a:r>
          </a:p>
        </p:txBody>
      </p:sp>
      <p:sp>
        <p:nvSpPr>
          <p:cNvPr id="56" name="TextBox 55">
            <a:extLst>
              <a:ext uri="{FF2B5EF4-FFF2-40B4-BE49-F238E27FC236}">
                <a16:creationId xmlns:a16="http://schemas.microsoft.com/office/drawing/2014/main" id="{3BC5EDFC-24A8-49D8-AFF1-A111F6F1D8BC}"/>
              </a:ext>
            </a:extLst>
          </p:cNvPr>
          <p:cNvSpPr txBox="1"/>
          <p:nvPr/>
        </p:nvSpPr>
        <p:spPr>
          <a:xfrm>
            <a:off x="4306828" y="1016306"/>
            <a:ext cx="2765008" cy="338426"/>
          </a:xfrm>
          <a:prstGeom prst="rect">
            <a:avLst/>
          </a:prstGeom>
          <a:noFill/>
        </p:spPr>
        <p:txBody>
          <a:bodyPr wrap="square" rtlCol="0">
            <a:spAutoFit/>
          </a:bodyPr>
          <a:lstStyle>
            <a:defPPr>
              <a:defRPr lang="en-US"/>
            </a:defPPr>
            <a:lvl1pPr>
              <a:defRPr sz="1600" b="1">
                <a:solidFill>
                  <a:schemeClr val="bg1">
                    <a:lumMod val="75000"/>
                  </a:schemeClr>
                </a:solidFill>
                <a:latin typeface="+mj-lt"/>
              </a:defRPr>
            </a:lvl1pPr>
          </a:lstStyle>
          <a:p>
            <a:pPr defTabSz="685783"/>
            <a:r>
              <a:rPr lang="ru-RU" sz="1599">
                <a:solidFill>
                  <a:srgbClr val="61BAE9"/>
                </a:solidFill>
                <a:latin typeface="Calibri"/>
              </a:rPr>
              <a:t>УВЕЛИЧЕНИЕ КОНВЕРСИИ</a:t>
            </a:r>
            <a:endParaRPr lang="en-GB" sz="1599">
              <a:solidFill>
                <a:srgbClr val="61BAE9"/>
              </a:solidFill>
              <a:latin typeface="Calibri"/>
            </a:endParaRPr>
          </a:p>
        </p:txBody>
      </p:sp>
      <p:sp>
        <p:nvSpPr>
          <p:cNvPr id="57" name="TextBox 56">
            <a:extLst>
              <a:ext uri="{FF2B5EF4-FFF2-40B4-BE49-F238E27FC236}">
                <a16:creationId xmlns:a16="http://schemas.microsoft.com/office/drawing/2014/main" id="{98FA8710-2403-45D7-9289-DF69B767B3BB}"/>
              </a:ext>
            </a:extLst>
          </p:cNvPr>
          <p:cNvSpPr txBox="1"/>
          <p:nvPr/>
        </p:nvSpPr>
        <p:spPr>
          <a:xfrm>
            <a:off x="4306828" y="3297243"/>
            <a:ext cx="4248596" cy="338426"/>
          </a:xfrm>
          <a:prstGeom prst="rect">
            <a:avLst/>
          </a:prstGeom>
          <a:noFill/>
        </p:spPr>
        <p:txBody>
          <a:bodyPr wrap="square" rtlCol="0">
            <a:spAutoFit/>
          </a:bodyPr>
          <a:lstStyle>
            <a:defPPr>
              <a:defRPr lang="en-US"/>
            </a:defPPr>
            <a:lvl1pPr>
              <a:defRPr sz="1600" b="1">
                <a:solidFill>
                  <a:schemeClr val="bg1">
                    <a:lumMod val="75000"/>
                  </a:schemeClr>
                </a:solidFill>
                <a:latin typeface="+mj-lt"/>
              </a:defRPr>
            </a:lvl1pPr>
          </a:lstStyle>
          <a:p>
            <a:pPr defTabSz="685783"/>
            <a:r>
              <a:rPr lang="ru-RU" sz="1599">
                <a:solidFill>
                  <a:srgbClr val="61BAE9"/>
                </a:solidFill>
                <a:latin typeface="Calibri"/>
              </a:rPr>
              <a:t>СОКРАЩЕНИЕ ОТТОКА</a:t>
            </a:r>
            <a:endParaRPr lang="en-GB" sz="1599">
              <a:solidFill>
                <a:srgbClr val="61BAE9"/>
              </a:solidFill>
              <a:latin typeface="Calibri"/>
            </a:endParaRPr>
          </a:p>
        </p:txBody>
      </p:sp>
      <p:sp>
        <p:nvSpPr>
          <p:cNvPr id="58" name="Oval 57">
            <a:extLst>
              <a:ext uri="{FF2B5EF4-FFF2-40B4-BE49-F238E27FC236}">
                <a16:creationId xmlns:a16="http://schemas.microsoft.com/office/drawing/2014/main" id="{1D5E9EAD-428B-42AB-83B7-6E0B1BF800C4}"/>
              </a:ext>
            </a:extLst>
          </p:cNvPr>
          <p:cNvSpPr/>
          <p:nvPr/>
        </p:nvSpPr>
        <p:spPr>
          <a:xfrm>
            <a:off x="3675134" y="1053621"/>
            <a:ext cx="542696" cy="542696"/>
          </a:xfrm>
          <a:prstGeom prst="ellipse">
            <a:avLst/>
          </a:prstGeom>
          <a:solidFill>
            <a:srgbClr val="04304B"/>
          </a:solidFill>
          <a:ln w="26425" cap="flat" cmpd="sng" algn="ctr">
            <a:solidFill>
              <a:srgbClr val="FFFFFF"/>
            </a:solidFill>
            <a:prstDash val="solid"/>
          </a:ln>
          <a:effectLst/>
        </p:spPr>
        <p:txBody>
          <a:bodyPr rot="0" spcFirstLastPara="0" vertOverflow="overflow" horzOverflow="overflow" vert="horz" wrap="square" lIns="91355" tIns="45678" rIns="91355" bIns="45678"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ru-RU" sz="3000" b="1" i="0" u="none" strike="noStrike" kern="0" cap="none" spc="0" normalizeH="0" baseline="0" noProof="0" dirty="0">
                <a:ln>
                  <a:noFill/>
                </a:ln>
                <a:solidFill>
                  <a:srgbClr val="FFFFFF"/>
                </a:solidFill>
                <a:effectLst/>
                <a:uLnTx/>
                <a:uFillTx/>
                <a:latin typeface="Calibri Light"/>
                <a:ea typeface="+mn-ea"/>
                <a:cs typeface="+mn-cs"/>
              </a:rPr>
              <a:t>1</a:t>
            </a:r>
            <a:endParaRPr kumimoji="0" lang="en-US" sz="3000" b="1" i="0" u="none" strike="noStrike" kern="0" cap="none" spc="0" normalizeH="0" baseline="0" noProof="0" dirty="0">
              <a:ln>
                <a:noFill/>
              </a:ln>
              <a:solidFill>
                <a:srgbClr val="FFFFFF"/>
              </a:solidFill>
              <a:effectLst/>
              <a:uLnTx/>
              <a:uFillTx/>
              <a:latin typeface="Calibri Light"/>
              <a:ea typeface="+mn-ea"/>
              <a:cs typeface="+mn-cs"/>
            </a:endParaRPr>
          </a:p>
        </p:txBody>
      </p:sp>
      <p:grpSp>
        <p:nvGrpSpPr>
          <p:cNvPr id="85" name="Group 84">
            <a:extLst>
              <a:ext uri="{FF2B5EF4-FFF2-40B4-BE49-F238E27FC236}">
                <a16:creationId xmlns:a16="http://schemas.microsoft.com/office/drawing/2014/main" id="{15758F9A-0FD9-4B99-B5E0-80DF39C9B113}"/>
              </a:ext>
            </a:extLst>
          </p:cNvPr>
          <p:cNvGrpSpPr/>
          <p:nvPr/>
        </p:nvGrpSpPr>
        <p:grpSpPr>
          <a:xfrm>
            <a:off x="3203024" y="2486192"/>
            <a:ext cx="1014806" cy="1405004"/>
            <a:chOff x="3359189" y="3584533"/>
            <a:chExt cx="1353074" cy="1873339"/>
          </a:xfrm>
        </p:grpSpPr>
        <p:sp>
          <p:nvSpPr>
            <p:cNvPr id="86" name="Oval 85">
              <a:extLst>
                <a:ext uri="{FF2B5EF4-FFF2-40B4-BE49-F238E27FC236}">
                  <a16:creationId xmlns:a16="http://schemas.microsoft.com/office/drawing/2014/main" id="{D66F1FF7-5781-48D4-B0A2-FCC27F1EECCB}"/>
                </a:ext>
              </a:extLst>
            </p:cNvPr>
            <p:cNvSpPr/>
            <p:nvPr/>
          </p:nvSpPr>
          <p:spPr>
            <a:xfrm>
              <a:off x="3988668" y="4734277"/>
              <a:ext cx="723595" cy="723595"/>
            </a:xfrm>
            <a:prstGeom prst="ellipse">
              <a:avLst/>
            </a:prstGeom>
            <a:solidFill>
              <a:srgbClr val="04304B"/>
            </a:solidFill>
            <a:ln w="26425" cap="flat" cmpd="sng" algn="ctr">
              <a:solidFill>
                <a:srgbClr val="FFFFFF"/>
              </a:solidFill>
              <a:prstDash val="solid"/>
            </a:ln>
            <a:effectLst/>
          </p:spPr>
          <p:txBody>
            <a:bodyPr rot="0" spcFirstLastPara="0" vertOverflow="overflow" horzOverflow="overflow" vert="horz" wrap="square" lIns="91355" tIns="45678" rIns="91355" bIns="45678" numCol="1" spcCol="0" rtlCol="0" fromWordArt="0" anchor="ctr" anchorCtr="0" forceAA="0" compatLnSpc="1">
              <a:prstTxWarp prst="textNoShape">
                <a:avLst/>
              </a:prstTxWarp>
              <a:no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ru-RU" sz="3000" b="1" i="0" u="none" strike="noStrike" kern="0" cap="none" spc="0" normalizeH="0" baseline="0" noProof="0">
                  <a:ln>
                    <a:noFill/>
                  </a:ln>
                  <a:solidFill>
                    <a:srgbClr val="FFFFFF"/>
                  </a:solidFill>
                  <a:effectLst/>
                  <a:uLnTx/>
                  <a:uFillTx/>
                  <a:latin typeface="Calibri Light"/>
                  <a:ea typeface="+mn-ea"/>
                  <a:cs typeface="+mn-cs"/>
                </a:rPr>
                <a:t>2</a:t>
              </a:r>
              <a:endParaRPr kumimoji="0" lang="en-US" sz="3000" b="1" i="0" u="none" strike="noStrike" kern="0" cap="none" spc="0" normalizeH="0" baseline="0" noProof="0">
                <a:ln>
                  <a:noFill/>
                </a:ln>
                <a:solidFill>
                  <a:srgbClr val="FFFFFF"/>
                </a:solidFill>
                <a:effectLst/>
                <a:uLnTx/>
                <a:uFillTx/>
                <a:latin typeface="Calibri Light"/>
                <a:ea typeface="+mn-ea"/>
                <a:cs typeface="+mn-cs"/>
              </a:endParaRPr>
            </a:p>
          </p:txBody>
        </p:sp>
        <p:cxnSp>
          <p:nvCxnSpPr>
            <p:cNvPr id="87" name="Elbow Connector 187">
              <a:extLst>
                <a:ext uri="{FF2B5EF4-FFF2-40B4-BE49-F238E27FC236}">
                  <a16:creationId xmlns:a16="http://schemas.microsoft.com/office/drawing/2014/main" id="{8DB775E6-0906-47E8-B230-ED204885229A}"/>
                </a:ext>
              </a:extLst>
            </p:cNvPr>
            <p:cNvCxnSpPr>
              <a:cxnSpLocks/>
            </p:cNvCxnSpPr>
            <p:nvPr/>
          </p:nvCxnSpPr>
          <p:spPr>
            <a:xfrm>
              <a:off x="3359189" y="3584533"/>
              <a:ext cx="629481" cy="1512000"/>
            </a:xfrm>
            <a:prstGeom prst="bentConnector3">
              <a:avLst>
                <a:gd name="adj1" fmla="val 50000"/>
              </a:avLst>
            </a:prstGeom>
            <a:noFill/>
            <a:ln w="9525" cap="flat" cmpd="sng" algn="ctr">
              <a:solidFill>
                <a:srgbClr val="FFFFFF"/>
              </a:solidFill>
              <a:prstDash val="solid"/>
              <a:headEnd type="oval"/>
              <a:tailEnd type="oval"/>
            </a:ln>
            <a:effectLst/>
          </p:spPr>
        </p:cxnSp>
      </p:grpSp>
      <p:cxnSp>
        <p:nvCxnSpPr>
          <p:cNvPr id="88" name="Elbow Connector 190">
            <a:extLst>
              <a:ext uri="{FF2B5EF4-FFF2-40B4-BE49-F238E27FC236}">
                <a16:creationId xmlns:a16="http://schemas.microsoft.com/office/drawing/2014/main" id="{25FFD1A7-1470-4149-A5A2-31D4FCC5DEC2}"/>
              </a:ext>
            </a:extLst>
          </p:cNvPr>
          <p:cNvCxnSpPr>
            <a:cxnSpLocks/>
            <a:endCxn id="58" idx="2"/>
          </p:cNvCxnSpPr>
          <p:nvPr/>
        </p:nvCxnSpPr>
        <p:spPr>
          <a:xfrm flipV="1">
            <a:off x="3203024" y="1324970"/>
            <a:ext cx="472111" cy="1161000"/>
          </a:xfrm>
          <a:prstGeom prst="bentConnector3">
            <a:avLst>
              <a:gd name="adj1" fmla="val 50000"/>
            </a:avLst>
          </a:prstGeom>
          <a:noFill/>
          <a:ln w="9525" cap="flat" cmpd="sng" algn="ctr">
            <a:solidFill>
              <a:srgbClr val="FFFFFF"/>
            </a:solidFill>
            <a:prstDash val="solid"/>
            <a:headEnd type="oval"/>
            <a:tailEnd type="oval"/>
          </a:ln>
          <a:effectLst/>
        </p:spPr>
      </p:cxnSp>
      <p:sp>
        <p:nvSpPr>
          <p:cNvPr id="89" name="TextBox 88">
            <a:extLst>
              <a:ext uri="{FF2B5EF4-FFF2-40B4-BE49-F238E27FC236}">
                <a16:creationId xmlns:a16="http://schemas.microsoft.com/office/drawing/2014/main" id="{5950332E-8423-47F8-A40E-3B92D033E7B3}"/>
              </a:ext>
            </a:extLst>
          </p:cNvPr>
          <p:cNvSpPr txBox="1"/>
          <p:nvPr/>
        </p:nvSpPr>
        <p:spPr>
          <a:xfrm>
            <a:off x="4347711" y="1331633"/>
            <a:ext cx="3372990" cy="1741695"/>
          </a:xfrm>
          <a:prstGeom prst="rect">
            <a:avLst/>
          </a:prstGeom>
          <a:noFill/>
        </p:spPr>
        <p:txBody>
          <a:bodyPr wrap="square" rtlCol="0">
            <a:spAutoFit/>
          </a:bodyPr>
          <a:lstStyle>
            <a:defPPr>
              <a:defRPr lang="en-US"/>
            </a:defPPr>
            <a:lvl1pPr>
              <a:lnSpc>
                <a:spcPct val="85000"/>
              </a:lnSpc>
              <a:defRPr sz="1200">
                <a:solidFill>
                  <a:schemeClr val="bg1">
                    <a:lumMod val="75000"/>
                  </a:schemeClr>
                </a:solidFill>
              </a:defRPr>
            </a:lvl1pPr>
          </a:lstStyle>
          <a:p>
            <a:pPr marL="214313" indent="-214313" defTabSz="514350">
              <a:buFont typeface="Wingdings" panose="05000000000000000000" pitchFamily="2" charset="2"/>
              <a:buChar char="§"/>
            </a:pPr>
            <a:r>
              <a:rPr lang="ru-RU" sz="1050" dirty="0">
                <a:solidFill>
                  <a:srgbClr val="FFFFFF"/>
                </a:solidFill>
                <a:latin typeface="Calibri Light"/>
              </a:rPr>
              <a:t>Приоритезация / пересчет персональных предложений для клиентов в режиме реального времени в зависимости от контекста обращения.</a:t>
            </a:r>
          </a:p>
          <a:p>
            <a:pPr defTabSz="514350"/>
            <a:endParaRPr lang="ru-RU" sz="1050" dirty="0">
              <a:solidFill>
                <a:srgbClr val="FFFFFF"/>
              </a:solidFill>
              <a:latin typeface="Calibri Light"/>
            </a:endParaRPr>
          </a:p>
          <a:p>
            <a:pPr marL="214313" indent="-214313" defTabSz="514350">
              <a:buFont typeface="Wingdings" panose="05000000000000000000" pitchFamily="2" charset="2"/>
              <a:buChar char="§"/>
            </a:pPr>
            <a:r>
              <a:rPr lang="ru-RU" sz="1050" dirty="0">
                <a:solidFill>
                  <a:srgbClr val="FFFFFF"/>
                </a:solidFill>
                <a:latin typeface="Calibri Light"/>
              </a:rPr>
              <a:t>Приоритезация информационных / сервисных сообщений в зависимости от контекста обращения.</a:t>
            </a:r>
          </a:p>
          <a:p>
            <a:pPr marL="214313" indent="-214313" defTabSz="514350">
              <a:buFont typeface="Wingdings" panose="05000000000000000000" pitchFamily="2" charset="2"/>
              <a:buChar char="§"/>
            </a:pPr>
            <a:endParaRPr lang="ru-RU" sz="1050" dirty="0">
              <a:solidFill>
                <a:srgbClr val="FFFFFF"/>
              </a:solidFill>
              <a:latin typeface="Calibri Light"/>
            </a:endParaRPr>
          </a:p>
          <a:p>
            <a:pPr marL="214313" indent="-214313" defTabSz="514350">
              <a:buFont typeface="Wingdings" panose="05000000000000000000" pitchFamily="2" charset="2"/>
              <a:buChar char="§"/>
            </a:pPr>
            <a:r>
              <a:rPr lang="ru-RU" sz="1050" dirty="0">
                <a:solidFill>
                  <a:srgbClr val="FFFFFF"/>
                </a:solidFill>
                <a:latin typeface="Calibri Light"/>
              </a:rPr>
              <a:t>Управление скриптами продаж.</a:t>
            </a:r>
          </a:p>
          <a:p>
            <a:pPr marL="214313" indent="-214313" defTabSz="514350">
              <a:buFont typeface="Wingdings" panose="05000000000000000000" pitchFamily="2" charset="2"/>
              <a:buChar char="§"/>
            </a:pPr>
            <a:endParaRPr lang="ru-RU" sz="1050" dirty="0">
              <a:solidFill>
                <a:srgbClr val="FFFFFF"/>
              </a:solidFill>
              <a:latin typeface="Calibri Light"/>
            </a:endParaRPr>
          </a:p>
          <a:p>
            <a:pPr marL="214313" indent="-214313" defTabSz="514350">
              <a:buFont typeface="Wingdings" panose="05000000000000000000" pitchFamily="2" charset="2"/>
              <a:buChar char="§"/>
            </a:pPr>
            <a:r>
              <a:rPr lang="ru-RU" sz="1050" dirty="0">
                <a:solidFill>
                  <a:srgbClr val="FFFFFF"/>
                </a:solidFill>
                <a:latin typeface="Calibri Light"/>
              </a:rPr>
              <a:t>Оптимизация расходов на коммуникации.</a:t>
            </a:r>
          </a:p>
          <a:p>
            <a:pPr marL="214313" indent="-214313" defTabSz="514350">
              <a:buFont typeface="Wingdings" panose="05000000000000000000" pitchFamily="2" charset="2"/>
              <a:buChar char="§"/>
            </a:pPr>
            <a:endParaRPr lang="ru-RU" sz="1050" dirty="0">
              <a:solidFill>
                <a:srgbClr val="FFFFFF"/>
              </a:solidFill>
              <a:latin typeface="Calibri Light"/>
            </a:endParaRPr>
          </a:p>
          <a:p>
            <a:pPr defTabSz="514350"/>
            <a:endParaRPr lang="ru-RU" sz="1050" dirty="0">
              <a:solidFill>
                <a:srgbClr val="FFFFFF"/>
              </a:solidFill>
              <a:latin typeface="Calibri Light"/>
            </a:endParaRPr>
          </a:p>
        </p:txBody>
      </p:sp>
      <p:sp>
        <p:nvSpPr>
          <p:cNvPr id="90" name="TextBox 89">
            <a:extLst>
              <a:ext uri="{FF2B5EF4-FFF2-40B4-BE49-F238E27FC236}">
                <a16:creationId xmlns:a16="http://schemas.microsoft.com/office/drawing/2014/main" id="{63D4206B-F2C7-4F21-ABF3-EB3F646D3FF0}"/>
              </a:ext>
            </a:extLst>
          </p:cNvPr>
          <p:cNvSpPr txBox="1"/>
          <p:nvPr/>
        </p:nvSpPr>
        <p:spPr>
          <a:xfrm>
            <a:off x="4347711" y="3602578"/>
            <a:ext cx="3372990" cy="1192314"/>
          </a:xfrm>
          <a:prstGeom prst="rect">
            <a:avLst/>
          </a:prstGeom>
          <a:noFill/>
        </p:spPr>
        <p:txBody>
          <a:bodyPr wrap="square" rtlCol="0">
            <a:spAutoFit/>
          </a:bodyPr>
          <a:lstStyle>
            <a:defPPr>
              <a:defRPr lang="en-US"/>
            </a:defPPr>
            <a:lvl1pPr>
              <a:lnSpc>
                <a:spcPct val="85000"/>
              </a:lnSpc>
              <a:defRPr sz="1200">
                <a:solidFill>
                  <a:schemeClr val="bg1">
                    <a:lumMod val="75000"/>
                  </a:schemeClr>
                </a:solidFill>
              </a:defRPr>
            </a:lvl1pPr>
          </a:lstStyle>
          <a:p>
            <a:pPr marL="214313" indent="-214313" defTabSz="514350">
              <a:buFont typeface="Wingdings" panose="05000000000000000000" pitchFamily="2" charset="2"/>
              <a:buChar char="§"/>
            </a:pPr>
            <a:r>
              <a:rPr lang="ru-RU" sz="1050" dirty="0">
                <a:solidFill>
                  <a:srgbClr val="FFFFFF"/>
                </a:solidFill>
                <a:latin typeface="Calibri Light"/>
              </a:rPr>
              <a:t>Приоритезация закрытых спец. предложений на удержания с учетом ценности клиента (</a:t>
            </a:r>
            <a:r>
              <a:rPr lang="en-US" sz="1050" dirty="0">
                <a:solidFill>
                  <a:srgbClr val="FFFFFF"/>
                </a:solidFill>
                <a:latin typeface="Calibri Light"/>
              </a:rPr>
              <a:t>CLTV)</a:t>
            </a:r>
            <a:r>
              <a:rPr lang="ru-RU" sz="1050" dirty="0">
                <a:solidFill>
                  <a:srgbClr val="FFFFFF"/>
                </a:solidFill>
                <a:latin typeface="Calibri Light"/>
              </a:rPr>
              <a:t>, анализа операции, контекста обращения / жалобы, вероятности оттока и клиентского опыта</a:t>
            </a:r>
          </a:p>
          <a:p>
            <a:pPr marL="214313" indent="-214313" defTabSz="514350">
              <a:buFont typeface="Wingdings" panose="05000000000000000000" pitchFamily="2" charset="2"/>
              <a:buChar char="§"/>
            </a:pPr>
            <a:endParaRPr lang="ru-RU" sz="1050" dirty="0">
              <a:solidFill>
                <a:srgbClr val="FFFFFF"/>
              </a:solidFill>
              <a:latin typeface="Calibri Light"/>
            </a:endParaRPr>
          </a:p>
          <a:p>
            <a:pPr marL="214313" indent="-214313" defTabSz="514350">
              <a:buFont typeface="Wingdings" panose="05000000000000000000" pitchFamily="2" charset="2"/>
              <a:buChar char="§"/>
            </a:pPr>
            <a:r>
              <a:rPr lang="ru-RU" sz="1050" dirty="0">
                <a:solidFill>
                  <a:srgbClr val="FFFFFF"/>
                </a:solidFill>
                <a:latin typeface="Calibri Light"/>
              </a:rPr>
              <a:t>Управление маркетинговым бюджетом – выбор «подарков» / стимулов в зависимости  от контекста обращения/претензии</a:t>
            </a:r>
          </a:p>
        </p:txBody>
      </p:sp>
      <p:sp>
        <p:nvSpPr>
          <p:cNvPr id="91" name="Oval 90">
            <a:extLst>
              <a:ext uri="{FF2B5EF4-FFF2-40B4-BE49-F238E27FC236}">
                <a16:creationId xmlns:a16="http://schemas.microsoft.com/office/drawing/2014/main" id="{54C93B22-758A-4F18-9B70-D5F95CAB087B}"/>
              </a:ext>
            </a:extLst>
          </p:cNvPr>
          <p:cNvSpPr/>
          <p:nvPr/>
        </p:nvSpPr>
        <p:spPr>
          <a:xfrm>
            <a:off x="8301522" y="3751008"/>
            <a:ext cx="685800" cy="685800"/>
          </a:xfrm>
          <a:prstGeom prst="ellipse">
            <a:avLst/>
          </a:prstGeom>
          <a:noFill/>
          <a:ln w="114300" cap="flat" cmpd="sng" algn="ctr">
            <a:solidFill>
              <a:srgbClr val="0074BE"/>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500" b="1" i="0" u="none" strike="noStrike" kern="0" cap="none" spc="0" normalizeH="0" baseline="0" noProof="0">
              <a:ln>
                <a:noFill/>
              </a:ln>
              <a:solidFill>
                <a:srgbClr val="00B08D"/>
              </a:solidFill>
              <a:effectLst/>
              <a:uLnTx/>
              <a:uFillTx/>
              <a:latin typeface="Calibri Light"/>
              <a:ea typeface="+mn-ea"/>
              <a:cs typeface="+mn-cs"/>
            </a:endParaRPr>
          </a:p>
        </p:txBody>
      </p:sp>
      <p:sp>
        <p:nvSpPr>
          <p:cNvPr id="92" name="Arrow: Down 91">
            <a:extLst>
              <a:ext uri="{FF2B5EF4-FFF2-40B4-BE49-F238E27FC236}">
                <a16:creationId xmlns:a16="http://schemas.microsoft.com/office/drawing/2014/main" id="{E9733103-0350-4959-8E09-A365E6A9E78B}"/>
              </a:ext>
            </a:extLst>
          </p:cNvPr>
          <p:cNvSpPr/>
          <p:nvPr/>
        </p:nvSpPr>
        <p:spPr>
          <a:xfrm rot="10800000" flipV="1">
            <a:off x="7750039" y="3751008"/>
            <a:ext cx="467977" cy="685799"/>
          </a:xfrm>
          <a:prstGeom prst="downArrow">
            <a:avLst/>
          </a:prstGeom>
          <a:solidFill>
            <a:srgbClr val="0074BE"/>
          </a:solidFill>
          <a:ln w="264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350" b="0" i="0" u="none" strike="noStrike" kern="0" cap="none" spc="0" normalizeH="0" baseline="0" noProof="0">
              <a:ln>
                <a:noFill/>
              </a:ln>
              <a:solidFill>
                <a:srgbClr val="0074BE"/>
              </a:solidFill>
              <a:effectLst/>
              <a:uLnTx/>
              <a:uFillTx/>
              <a:latin typeface="Calibri Light"/>
              <a:ea typeface="+mn-ea"/>
              <a:cs typeface="+mn-cs"/>
            </a:endParaRPr>
          </a:p>
        </p:txBody>
      </p:sp>
      <p:sp>
        <p:nvSpPr>
          <p:cNvPr id="93" name="Oval 92">
            <a:extLst>
              <a:ext uri="{FF2B5EF4-FFF2-40B4-BE49-F238E27FC236}">
                <a16:creationId xmlns:a16="http://schemas.microsoft.com/office/drawing/2014/main" id="{948732D7-0610-4BB4-AF4A-5681C8F870D0}"/>
              </a:ext>
            </a:extLst>
          </p:cNvPr>
          <p:cNvSpPr/>
          <p:nvPr/>
        </p:nvSpPr>
        <p:spPr>
          <a:xfrm>
            <a:off x="8258747" y="1604530"/>
            <a:ext cx="685800" cy="685800"/>
          </a:xfrm>
          <a:prstGeom prst="ellipse">
            <a:avLst/>
          </a:prstGeom>
          <a:noFill/>
          <a:ln w="114300" cap="flat" cmpd="sng" algn="ctr">
            <a:solidFill>
              <a:srgbClr val="0074BE"/>
            </a:solid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500" b="1" i="0" u="none" strike="noStrike" kern="0" cap="none" spc="0" normalizeH="0" baseline="0" noProof="0">
              <a:ln>
                <a:noFill/>
              </a:ln>
              <a:solidFill>
                <a:srgbClr val="00B08D"/>
              </a:solidFill>
              <a:effectLst/>
              <a:uLnTx/>
              <a:uFillTx/>
              <a:latin typeface="Calibri Light"/>
              <a:ea typeface="+mn-ea"/>
              <a:cs typeface="+mn-cs"/>
            </a:endParaRPr>
          </a:p>
        </p:txBody>
      </p:sp>
      <p:sp>
        <p:nvSpPr>
          <p:cNvPr id="94" name="Arrow: Down 93">
            <a:extLst>
              <a:ext uri="{FF2B5EF4-FFF2-40B4-BE49-F238E27FC236}">
                <a16:creationId xmlns:a16="http://schemas.microsoft.com/office/drawing/2014/main" id="{5585D066-480D-4139-AD01-119735521A59}"/>
              </a:ext>
            </a:extLst>
          </p:cNvPr>
          <p:cNvSpPr/>
          <p:nvPr/>
        </p:nvSpPr>
        <p:spPr>
          <a:xfrm flipV="1">
            <a:off x="7707264" y="1604530"/>
            <a:ext cx="467977" cy="685799"/>
          </a:xfrm>
          <a:prstGeom prst="downArrow">
            <a:avLst/>
          </a:prstGeom>
          <a:solidFill>
            <a:srgbClr val="0074BE"/>
          </a:solidFill>
          <a:ln w="26425" cap="flat" cmpd="sng" algn="ctr">
            <a:noFill/>
            <a:prstDash val="solid"/>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350" b="0" i="0" u="none" strike="noStrike" kern="0" cap="none" spc="0" normalizeH="0" baseline="0" noProof="0">
              <a:ln>
                <a:noFill/>
              </a:ln>
              <a:solidFill>
                <a:srgbClr val="0074BE"/>
              </a:solidFill>
              <a:effectLst/>
              <a:uLnTx/>
              <a:uFillTx/>
              <a:latin typeface="Calibri Light"/>
              <a:ea typeface="+mn-ea"/>
              <a:cs typeface="+mn-cs"/>
            </a:endParaRPr>
          </a:p>
        </p:txBody>
      </p:sp>
      <p:sp>
        <p:nvSpPr>
          <p:cNvPr id="95" name="Rectangle 94">
            <a:extLst>
              <a:ext uri="{FF2B5EF4-FFF2-40B4-BE49-F238E27FC236}">
                <a16:creationId xmlns:a16="http://schemas.microsoft.com/office/drawing/2014/main" id="{A319BB5A-5147-4D08-975E-696E4F1303A5}"/>
              </a:ext>
            </a:extLst>
          </p:cNvPr>
          <p:cNvSpPr/>
          <p:nvPr/>
        </p:nvSpPr>
        <p:spPr>
          <a:xfrm>
            <a:off x="8256839" y="1822736"/>
            <a:ext cx="689612" cy="230832"/>
          </a:xfrm>
          <a:prstGeom prst="rect">
            <a:avLst/>
          </a:prstGeom>
        </p:spPr>
        <p:txBody>
          <a:bodyPr wrap="none">
            <a:spAutoFit/>
          </a:bodyPr>
          <a:lstStyle/>
          <a:p>
            <a:pPr algn="ctr" defTabSz="914400"/>
            <a:r>
              <a:rPr lang="ru-RU" sz="900" b="1">
                <a:solidFill>
                  <a:srgbClr val="FFFFFF"/>
                </a:solidFill>
                <a:latin typeface="Calibri Light"/>
              </a:rPr>
              <a:t>3,5% - 11%</a:t>
            </a:r>
          </a:p>
        </p:txBody>
      </p:sp>
      <p:sp>
        <p:nvSpPr>
          <p:cNvPr id="96" name="Rectangle 95">
            <a:extLst>
              <a:ext uri="{FF2B5EF4-FFF2-40B4-BE49-F238E27FC236}">
                <a16:creationId xmlns:a16="http://schemas.microsoft.com/office/drawing/2014/main" id="{74FB4463-70DD-4EFB-A61F-5A2DDC161B0C}"/>
              </a:ext>
            </a:extLst>
          </p:cNvPr>
          <p:cNvSpPr/>
          <p:nvPr/>
        </p:nvSpPr>
        <p:spPr>
          <a:xfrm>
            <a:off x="8342095" y="4007745"/>
            <a:ext cx="604653" cy="230832"/>
          </a:xfrm>
          <a:prstGeom prst="rect">
            <a:avLst/>
          </a:prstGeom>
        </p:spPr>
        <p:txBody>
          <a:bodyPr wrap="none">
            <a:spAutoFit/>
          </a:bodyPr>
          <a:lstStyle/>
          <a:p>
            <a:pPr algn="ctr" defTabSz="914400"/>
            <a:r>
              <a:rPr lang="ru-RU" sz="900" b="1">
                <a:solidFill>
                  <a:srgbClr val="FFFFFF"/>
                </a:solidFill>
                <a:latin typeface="Calibri Light"/>
              </a:rPr>
              <a:t>7% - 19%</a:t>
            </a:r>
          </a:p>
        </p:txBody>
      </p:sp>
      <p:sp>
        <p:nvSpPr>
          <p:cNvPr id="2" name="Arrow: Pentagon 1">
            <a:extLst>
              <a:ext uri="{FF2B5EF4-FFF2-40B4-BE49-F238E27FC236}">
                <a16:creationId xmlns:a16="http://schemas.microsoft.com/office/drawing/2014/main" id="{90D9D6BA-90DB-4F17-8AB8-B7A371B660C8}"/>
              </a:ext>
            </a:extLst>
          </p:cNvPr>
          <p:cNvSpPr/>
          <p:nvPr/>
        </p:nvSpPr>
        <p:spPr>
          <a:xfrm>
            <a:off x="112655" y="1149394"/>
            <a:ext cx="1255135" cy="612224"/>
          </a:xfrm>
          <a:prstGeom prst="homePlate">
            <a:avLst/>
          </a:prstGeom>
          <a:solidFill>
            <a:srgbClr val="04304B"/>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ru-RU" sz="1400" dirty="0"/>
              <a:t>Голос -</a:t>
            </a:r>
            <a:r>
              <a:rPr lang="en-US" sz="1400" dirty="0"/>
              <a:t>&gt; </a:t>
            </a:r>
            <a:r>
              <a:rPr lang="ru-RU" sz="1400" dirty="0"/>
              <a:t>текст</a:t>
            </a:r>
          </a:p>
        </p:txBody>
      </p:sp>
      <p:sp>
        <p:nvSpPr>
          <p:cNvPr id="38" name="Arrow: Pentagon 37">
            <a:extLst>
              <a:ext uri="{FF2B5EF4-FFF2-40B4-BE49-F238E27FC236}">
                <a16:creationId xmlns:a16="http://schemas.microsoft.com/office/drawing/2014/main" id="{42132485-CAD5-46CF-86D1-2BE5CBD3D02A}"/>
              </a:ext>
            </a:extLst>
          </p:cNvPr>
          <p:cNvSpPr/>
          <p:nvPr/>
        </p:nvSpPr>
        <p:spPr>
          <a:xfrm>
            <a:off x="1066179" y="1664681"/>
            <a:ext cx="1255135" cy="612224"/>
          </a:xfrm>
          <a:prstGeom prst="homePlate">
            <a:avLst/>
          </a:prstGeom>
          <a:solidFill>
            <a:srgbClr val="04304B"/>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ru-RU" sz="1400" dirty="0"/>
              <a:t>Текст -</a:t>
            </a:r>
            <a:r>
              <a:rPr lang="en-US" sz="1400" dirty="0"/>
              <a:t>&gt; </a:t>
            </a:r>
            <a:r>
              <a:rPr lang="ru-RU" sz="1400" dirty="0"/>
              <a:t>причина обращения</a:t>
            </a:r>
          </a:p>
        </p:txBody>
      </p:sp>
      <p:sp>
        <p:nvSpPr>
          <p:cNvPr id="39" name="Arrow: Pentagon 38">
            <a:extLst>
              <a:ext uri="{FF2B5EF4-FFF2-40B4-BE49-F238E27FC236}">
                <a16:creationId xmlns:a16="http://schemas.microsoft.com/office/drawing/2014/main" id="{E6CD3263-6F68-45B4-B667-A58B75F89FD7}"/>
              </a:ext>
            </a:extLst>
          </p:cNvPr>
          <p:cNvSpPr/>
          <p:nvPr/>
        </p:nvSpPr>
        <p:spPr>
          <a:xfrm>
            <a:off x="2019703" y="2179969"/>
            <a:ext cx="1255135" cy="612224"/>
          </a:xfrm>
          <a:prstGeom prst="homePlate">
            <a:avLst/>
          </a:prstGeom>
          <a:solidFill>
            <a:srgbClr val="04304B"/>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ru-RU" sz="1400" dirty="0"/>
              <a:t>Подбор предложения</a:t>
            </a:r>
          </a:p>
        </p:txBody>
      </p:sp>
      <p:sp>
        <p:nvSpPr>
          <p:cNvPr id="40" name="TextBox 39">
            <a:extLst>
              <a:ext uri="{FF2B5EF4-FFF2-40B4-BE49-F238E27FC236}">
                <a16:creationId xmlns:a16="http://schemas.microsoft.com/office/drawing/2014/main" id="{C1ABC3C5-3F21-40B8-AAB9-5A410D382A18}"/>
              </a:ext>
            </a:extLst>
          </p:cNvPr>
          <p:cNvSpPr txBox="1"/>
          <p:nvPr/>
        </p:nvSpPr>
        <p:spPr>
          <a:xfrm>
            <a:off x="25482" y="3776912"/>
            <a:ext cx="3277908" cy="923330"/>
          </a:xfrm>
          <a:prstGeom prst="rect">
            <a:avLst/>
          </a:prstGeom>
          <a:noFill/>
        </p:spPr>
        <p:txBody>
          <a:bodyPr wrap="square" rtlCol="0">
            <a:spAutoFit/>
          </a:bodyPr>
          <a:lstStyle/>
          <a:p>
            <a:pPr marL="0" marR="0" lvl="0" indent="0" algn="ctr" defTabSz="685783" eaLnBrk="1" fontAlgn="auto" latinLnBrk="0" hangingPunct="1">
              <a:lnSpc>
                <a:spcPct val="100000"/>
              </a:lnSpc>
              <a:spcBef>
                <a:spcPts val="0"/>
              </a:spcBef>
              <a:spcAft>
                <a:spcPts val="0"/>
              </a:spcAft>
              <a:buClrTx/>
              <a:buSzTx/>
              <a:buFontTx/>
              <a:buNone/>
              <a:tabLst/>
              <a:defRPr/>
            </a:pPr>
            <a:r>
              <a:rPr kumimoji="0" lang="ru-RU" b="1" i="0" u="none" strike="noStrike" kern="0" cap="none" spc="0" normalizeH="0" baseline="0" noProof="0" dirty="0">
                <a:ln>
                  <a:noFill/>
                </a:ln>
                <a:solidFill>
                  <a:srgbClr val="FFFFFF"/>
                </a:solidFill>
                <a:effectLst/>
                <a:uLnTx/>
                <a:uFillTx/>
              </a:rPr>
              <a:t>Текстовая информация может анализировать в режиме реального времени</a:t>
            </a:r>
            <a:endParaRPr kumimoji="0" lang="en-GB" b="1" i="0" u="none" strike="noStrike" kern="0" cap="none" spc="0" normalizeH="0" baseline="0" noProof="0" dirty="0">
              <a:ln>
                <a:noFill/>
              </a:ln>
              <a:solidFill>
                <a:srgbClr val="FFFFFF"/>
              </a:solidFill>
              <a:effectLst/>
              <a:uLnTx/>
              <a:uFillTx/>
            </a:endParaRPr>
          </a:p>
        </p:txBody>
      </p:sp>
      <p:sp>
        <p:nvSpPr>
          <p:cNvPr id="41" name="Rectangle 40">
            <a:extLst>
              <a:ext uri="{FF2B5EF4-FFF2-40B4-BE49-F238E27FC236}">
                <a16:creationId xmlns:a16="http://schemas.microsoft.com/office/drawing/2014/main" id="{190EE685-238B-455F-9D58-B0377BC6A231}"/>
              </a:ext>
            </a:extLst>
          </p:cNvPr>
          <p:cNvSpPr/>
          <p:nvPr/>
        </p:nvSpPr>
        <p:spPr>
          <a:xfrm>
            <a:off x="101437" y="67164"/>
            <a:ext cx="4470563" cy="363104"/>
          </a:xfrm>
          <a:prstGeom prst="rect">
            <a:avLst/>
          </a:prstGeom>
          <a:solidFill>
            <a:srgbClr val="FFCC32"/>
          </a:solidFill>
          <a:ln w="41275"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dirty="0">
                <a:solidFill>
                  <a:schemeClr val="tx1"/>
                </a:solidFill>
              </a:rPr>
              <a:t>Обогащение знаний о клиенте / </a:t>
            </a:r>
            <a:r>
              <a:rPr lang="en-US" dirty="0">
                <a:solidFill>
                  <a:schemeClr val="tx1"/>
                </a:solidFill>
              </a:rPr>
              <a:t>B2</a:t>
            </a:r>
            <a:r>
              <a:rPr lang="ru-RU" dirty="0">
                <a:solidFill>
                  <a:schemeClr val="tx1"/>
                </a:solidFill>
              </a:rPr>
              <a:t>С</a:t>
            </a:r>
          </a:p>
        </p:txBody>
      </p:sp>
    </p:spTree>
    <p:extLst>
      <p:ext uri="{BB962C8B-B14F-4D97-AF65-F5344CB8AC3E}">
        <p14:creationId xmlns:p14="http://schemas.microsoft.com/office/powerpoint/2010/main" val="261531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2F3E2-5FAE-48F6-BF8C-73EE27FC4B5F}"/>
              </a:ext>
            </a:extLst>
          </p:cNvPr>
          <p:cNvSpPr>
            <a:spLocks noGrp="1"/>
          </p:cNvSpPr>
          <p:nvPr>
            <p:ph type="title"/>
          </p:nvPr>
        </p:nvSpPr>
        <p:spPr>
          <a:xfrm>
            <a:off x="628650" y="518961"/>
            <a:ext cx="7886700" cy="457200"/>
          </a:xfrm>
        </p:spPr>
        <p:txBody>
          <a:bodyPr>
            <a:normAutofit fontScale="90000"/>
          </a:bodyPr>
          <a:lstStyle/>
          <a:p>
            <a:r>
              <a:rPr lang="ru-RU" dirty="0"/>
              <a:t>Задачи: анализ разговоров с коллекторами</a:t>
            </a:r>
          </a:p>
        </p:txBody>
      </p:sp>
      <p:sp>
        <p:nvSpPr>
          <p:cNvPr id="50" name="Rectangle: Rounded Corners 49">
            <a:extLst>
              <a:ext uri="{FF2B5EF4-FFF2-40B4-BE49-F238E27FC236}">
                <a16:creationId xmlns:a16="http://schemas.microsoft.com/office/drawing/2014/main" id="{B9AD01B7-2017-4744-8F3F-99F4A3AB7AC6}"/>
              </a:ext>
            </a:extLst>
          </p:cNvPr>
          <p:cNvSpPr/>
          <p:nvPr/>
        </p:nvSpPr>
        <p:spPr>
          <a:xfrm>
            <a:off x="3252885" y="2476504"/>
            <a:ext cx="3849446" cy="2255908"/>
          </a:xfrm>
          <a:prstGeom prst="roundRect">
            <a:avLst>
              <a:gd name="adj" fmla="val 5729"/>
            </a:avLst>
          </a:prstGeom>
          <a:noFill/>
          <a:ln w="12700" cap="flat" cmpd="sng" algn="ctr">
            <a:solidFill>
              <a:srgbClr val="62BAE9"/>
            </a:solidFill>
            <a:prstDash val="sys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dirty="0">
              <a:ln>
                <a:noFill/>
              </a:ln>
              <a:solidFill>
                <a:srgbClr val="FFFFFF"/>
              </a:solidFill>
              <a:effectLst/>
              <a:uLnTx/>
              <a:uFillTx/>
              <a:latin typeface="Calibri Light"/>
              <a:ea typeface="+mn-ea"/>
              <a:cs typeface="+mn-cs"/>
            </a:endParaRPr>
          </a:p>
        </p:txBody>
      </p:sp>
      <p:sp>
        <p:nvSpPr>
          <p:cNvPr id="51" name="Rectangle: Rounded Corners 50">
            <a:extLst>
              <a:ext uri="{FF2B5EF4-FFF2-40B4-BE49-F238E27FC236}">
                <a16:creationId xmlns:a16="http://schemas.microsoft.com/office/drawing/2014/main" id="{D8ED086C-10E6-46D4-ABD8-202F3403725D}"/>
              </a:ext>
            </a:extLst>
          </p:cNvPr>
          <p:cNvSpPr/>
          <p:nvPr/>
        </p:nvSpPr>
        <p:spPr>
          <a:xfrm>
            <a:off x="3252919" y="1123388"/>
            <a:ext cx="3849445" cy="1265200"/>
          </a:xfrm>
          <a:prstGeom prst="roundRect">
            <a:avLst>
              <a:gd name="adj" fmla="val 5729"/>
            </a:avLst>
          </a:prstGeom>
          <a:noFill/>
          <a:ln w="12700" cap="flat" cmpd="sng" algn="ctr">
            <a:solidFill>
              <a:srgbClr val="62BAE9"/>
            </a:solidFill>
            <a:prstDash val="sys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dirty="0">
              <a:ln>
                <a:noFill/>
              </a:ln>
              <a:solidFill>
                <a:srgbClr val="FFFFFF"/>
              </a:solidFill>
              <a:effectLst/>
              <a:uLnTx/>
              <a:uFillTx/>
              <a:latin typeface="Calibri Light"/>
              <a:ea typeface="+mn-ea"/>
              <a:cs typeface="+mn-cs"/>
            </a:endParaRPr>
          </a:p>
        </p:txBody>
      </p:sp>
      <p:cxnSp>
        <p:nvCxnSpPr>
          <p:cNvPr id="52" name="Straight Connector 51">
            <a:extLst>
              <a:ext uri="{FF2B5EF4-FFF2-40B4-BE49-F238E27FC236}">
                <a16:creationId xmlns:a16="http://schemas.microsoft.com/office/drawing/2014/main" id="{77569D33-75DE-4BD8-8B66-A192F4061833}"/>
              </a:ext>
            </a:extLst>
          </p:cNvPr>
          <p:cNvCxnSpPr>
            <a:cxnSpLocks/>
            <a:stCxn id="53" idx="2"/>
          </p:cNvCxnSpPr>
          <p:nvPr/>
        </p:nvCxnSpPr>
        <p:spPr>
          <a:xfrm>
            <a:off x="6376813" y="2311263"/>
            <a:ext cx="0" cy="346212"/>
          </a:xfrm>
          <a:prstGeom prst="line">
            <a:avLst/>
          </a:prstGeom>
          <a:noFill/>
          <a:ln w="38100" cap="rnd" cmpd="sng" algn="ctr">
            <a:solidFill>
              <a:srgbClr val="FFFFFF"/>
            </a:solidFill>
            <a:prstDash val="solid"/>
            <a:round/>
            <a:tailEnd type="triangle"/>
          </a:ln>
          <a:effectLst/>
        </p:spPr>
      </p:cxnSp>
      <p:sp>
        <p:nvSpPr>
          <p:cNvPr id="53" name="TextBox 52">
            <a:extLst>
              <a:ext uri="{FF2B5EF4-FFF2-40B4-BE49-F238E27FC236}">
                <a16:creationId xmlns:a16="http://schemas.microsoft.com/office/drawing/2014/main" id="{64A059EB-A537-466A-B66E-B18BB0AFE61B}"/>
              </a:ext>
            </a:extLst>
          </p:cNvPr>
          <p:cNvSpPr txBox="1"/>
          <p:nvPr/>
        </p:nvSpPr>
        <p:spPr>
          <a:xfrm>
            <a:off x="5748990" y="1859413"/>
            <a:ext cx="1255646" cy="451850"/>
          </a:xfrm>
          <a:prstGeom prst="rect">
            <a:avLst/>
          </a:prstGeom>
          <a:solidFill>
            <a:srgbClr val="C0E3F6"/>
          </a:solidFill>
        </p:spPr>
        <p:txBody>
          <a:bodyPr wrap="square" lIns="36000" tIns="36000" rIns="36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u-RU" sz="800" b="1" i="0" u="none" strike="noStrike" kern="0" cap="none" spc="0" normalizeH="0" baseline="0" noProof="0" dirty="0">
                <a:ln>
                  <a:noFill/>
                </a:ln>
                <a:solidFill>
                  <a:srgbClr val="000000"/>
                </a:solidFill>
                <a:effectLst/>
                <a:uLnTx/>
                <a:uFillTx/>
                <a:latin typeface="Calibri Light"/>
              </a:rPr>
              <a:t>Обещание заплатить:</a:t>
            </a:r>
            <a:r>
              <a:rPr kumimoji="0" lang="ru-RU" sz="800" b="0" i="0" u="none" strike="noStrike" kern="0" cap="none" spc="0" normalizeH="0" baseline="0" noProof="0" dirty="0">
                <a:ln>
                  <a:noFill/>
                </a:ln>
                <a:solidFill>
                  <a:srgbClr val="000000"/>
                </a:solidFill>
                <a:effectLst/>
                <a:uLnTx/>
                <a:uFillTx/>
                <a:latin typeface="Calibri Light"/>
              </a:rPr>
              <a:t> да</a:t>
            </a:r>
          </a:p>
          <a:p>
            <a:pPr marL="0" marR="0" lvl="0" indent="0" defTabSz="914400" eaLnBrk="1" fontAlgn="auto" latinLnBrk="0" hangingPunct="1">
              <a:lnSpc>
                <a:spcPct val="100000"/>
              </a:lnSpc>
              <a:spcBef>
                <a:spcPts val="0"/>
              </a:spcBef>
              <a:spcAft>
                <a:spcPts val="0"/>
              </a:spcAft>
              <a:buClrTx/>
              <a:buSzTx/>
              <a:buFontTx/>
              <a:buNone/>
              <a:tabLst/>
              <a:defRPr/>
            </a:pPr>
            <a:r>
              <a:rPr kumimoji="0" lang="ru-RU" sz="800" b="1" i="0" u="none" strike="noStrike" kern="0" cap="none" spc="0" normalizeH="0" baseline="0" noProof="0" dirty="0">
                <a:ln>
                  <a:noFill/>
                </a:ln>
                <a:solidFill>
                  <a:srgbClr val="000000"/>
                </a:solidFill>
                <a:effectLst/>
                <a:uLnTx/>
                <a:uFillTx/>
                <a:latin typeface="Calibri Light"/>
              </a:rPr>
              <a:t>Дата ожидаемого платежа:</a:t>
            </a:r>
            <a:r>
              <a:rPr kumimoji="0" lang="ru-RU" sz="800" b="0" i="0" u="none" strike="noStrike" kern="0" cap="none" spc="0" normalizeH="0" baseline="0" noProof="0" dirty="0">
                <a:ln>
                  <a:noFill/>
                </a:ln>
                <a:solidFill>
                  <a:srgbClr val="000000"/>
                </a:solidFill>
                <a:effectLst/>
                <a:uLnTx/>
                <a:uFillTx/>
                <a:latin typeface="Calibri Light"/>
              </a:rPr>
              <a:t> 20.06.20</a:t>
            </a:r>
          </a:p>
        </p:txBody>
      </p:sp>
      <p:sp>
        <p:nvSpPr>
          <p:cNvPr id="54" name="TextBox 53">
            <a:extLst>
              <a:ext uri="{FF2B5EF4-FFF2-40B4-BE49-F238E27FC236}">
                <a16:creationId xmlns:a16="http://schemas.microsoft.com/office/drawing/2014/main" id="{165C0693-6C7E-4561-A384-4E42E295117A}"/>
              </a:ext>
            </a:extLst>
          </p:cNvPr>
          <p:cNvSpPr txBox="1"/>
          <p:nvPr/>
        </p:nvSpPr>
        <p:spPr>
          <a:xfrm>
            <a:off x="3413937" y="3179200"/>
            <a:ext cx="1673444" cy="230832"/>
          </a:xfrm>
          <a:prstGeom prst="rect">
            <a:avLst/>
          </a:prstGeom>
          <a:solidFill>
            <a:srgbClr val="C0E3F6"/>
          </a:solidFill>
        </p:spPr>
        <p:txBody>
          <a:bodyPr wrap="square" lIns="7200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u-RU" sz="900" b="0" i="0" u="none" strike="noStrike" kern="0" cap="none" spc="0" normalizeH="0" baseline="0" noProof="0" dirty="0">
                <a:ln>
                  <a:noFill/>
                </a:ln>
                <a:solidFill>
                  <a:srgbClr val="000000"/>
                </a:solidFill>
                <a:effectLst/>
                <a:uLnTx/>
                <a:uFillTx/>
                <a:latin typeface="Calibri Light"/>
              </a:rPr>
              <a:t>Текст -</a:t>
            </a:r>
            <a:r>
              <a:rPr kumimoji="0" lang="en-US" sz="900" b="0" i="0" u="none" strike="noStrike" kern="0" cap="none" spc="0" normalizeH="0" baseline="0" noProof="0" dirty="0">
                <a:ln>
                  <a:noFill/>
                </a:ln>
                <a:solidFill>
                  <a:srgbClr val="000000"/>
                </a:solidFill>
                <a:effectLst/>
                <a:uLnTx/>
                <a:uFillTx/>
                <a:latin typeface="Calibri Light"/>
              </a:rPr>
              <a:t>&gt; N</a:t>
            </a:r>
            <a:r>
              <a:rPr kumimoji="0" lang="ru-RU" sz="900" b="0" i="0" u="none" strike="noStrike" kern="0" cap="none" spc="0" normalizeH="0" baseline="0" noProof="0" dirty="0">
                <a:ln>
                  <a:noFill/>
                </a:ln>
                <a:solidFill>
                  <a:srgbClr val="000000"/>
                </a:solidFill>
                <a:effectLst/>
                <a:uLnTx/>
                <a:uFillTx/>
                <a:latin typeface="Calibri Light"/>
              </a:rPr>
              <a:t>-размерный вектор</a:t>
            </a:r>
          </a:p>
        </p:txBody>
      </p:sp>
      <p:sp>
        <p:nvSpPr>
          <p:cNvPr id="56" name="TextBox 55">
            <a:extLst>
              <a:ext uri="{FF2B5EF4-FFF2-40B4-BE49-F238E27FC236}">
                <a16:creationId xmlns:a16="http://schemas.microsoft.com/office/drawing/2014/main" id="{BC39FACB-D187-4553-97A7-C64B5EEFC460}"/>
              </a:ext>
            </a:extLst>
          </p:cNvPr>
          <p:cNvSpPr txBox="1"/>
          <p:nvPr/>
        </p:nvSpPr>
        <p:spPr>
          <a:xfrm>
            <a:off x="3390622" y="1859413"/>
            <a:ext cx="1929196" cy="461665"/>
          </a:xfrm>
          <a:prstGeom prst="rect">
            <a:avLst/>
          </a:prstGeom>
          <a:solidFill>
            <a:srgbClr val="C0E3F6"/>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Calibri Light"/>
              </a:rPr>
              <a:t>(UNLESS, </a:t>
            </a:r>
            <a:r>
              <a:rPr kumimoji="0" lang="en-US" sz="800" b="0" i="0" u="none" strike="noStrike" kern="0" cap="none" spc="0" normalizeH="0" baseline="0" noProof="0" dirty="0" err="1">
                <a:ln>
                  <a:noFill/>
                </a:ln>
                <a:solidFill>
                  <a:srgbClr val="000000"/>
                </a:solidFill>
                <a:effectLst/>
                <a:uLnTx/>
                <a:uFillTx/>
                <a:latin typeface="Calibri Light"/>
              </a:rPr>
              <a:t>bad_context</a:t>
            </a:r>
            <a:r>
              <a:rPr kumimoji="0" lang="en-US" sz="800" b="0" i="0" u="none" strike="noStrike" kern="0" cap="none" spc="0" normalizeH="0" baseline="0" noProof="0" dirty="0">
                <a:ln>
                  <a:noFill/>
                </a:ln>
                <a:solidFill>
                  <a:srgbClr val="000000"/>
                </a:solidFill>
                <a:effectLst/>
                <a:uLnTx/>
                <a:uFillTx/>
                <a:latin typeface="Calibri Light"/>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srgbClr val="000000"/>
                </a:solidFill>
                <a:effectLst/>
                <a:uLnTx/>
                <a:uFillTx/>
                <a:latin typeface="Calibri Light"/>
              </a:rPr>
              <a:t>(SENT,  (DIST_8,  “_payment{</a:t>
            </a:r>
            <a:r>
              <a:rPr kumimoji="0" lang="ru-RU" sz="800" b="0" i="0" u="none" strike="noStrike" kern="0" cap="none" spc="0" normalizeH="0" baseline="0" noProof="0" dirty="0">
                <a:ln>
                  <a:noFill/>
                </a:ln>
                <a:solidFill>
                  <a:srgbClr val="000000"/>
                </a:solidFill>
                <a:effectLst/>
                <a:uLnTx/>
                <a:uFillTx/>
                <a:latin typeface="Calibri Light"/>
              </a:rPr>
              <a:t>заплачу}”, </a:t>
            </a:r>
            <a:r>
              <a:rPr kumimoji="0" lang="en-US" sz="800" b="0" i="0" u="none" strike="noStrike" kern="0" cap="none" spc="0" normalizeH="0" baseline="0" noProof="0" dirty="0">
                <a:ln>
                  <a:noFill/>
                </a:ln>
                <a:solidFill>
                  <a:srgbClr val="000000"/>
                </a:solidFill>
                <a:effectLst/>
                <a:uLnTx/>
                <a:uFillTx/>
                <a:latin typeface="Calibri Light"/>
              </a:rPr>
              <a:t> </a:t>
            </a:r>
            <a:r>
              <a:rPr kumimoji="0" lang="ru-RU" sz="800" b="0" i="0" u="none" strike="noStrike" kern="0" cap="none" spc="0" normalizeH="0" baseline="0" noProof="0" dirty="0">
                <a:ln>
                  <a:noFill/>
                </a:ln>
                <a:solidFill>
                  <a:srgbClr val="000000"/>
                </a:solidFill>
                <a:effectLst/>
                <a:uLnTx/>
                <a:uFillTx/>
                <a:latin typeface="Calibri Light"/>
              </a:rPr>
              <a:t>_</a:t>
            </a:r>
            <a:r>
              <a:rPr kumimoji="0" lang="en-US" sz="800" b="0" i="0" u="none" strike="noStrike" kern="0" cap="none" spc="0" normalizeH="0" baseline="0" noProof="0" dirty="0">
                <a:ln>
                  <a:noFill/>
                </a:ln>
                <a:solidFill>
                  <a:srgbClr val="000000"/>
                </a:solidFill>
                <a:effectLst/>
                <a:uLnTx/>
                <a:uFillTx/>
                <a:latin typeface="Calibri Light"/>
              </a:rPr>
              <a:t>later{</a:t>
            </a:r>
            <a:r>
              <a:rPr kumimoji="0" lang="ru-RU" sz="800" b="0" i="0" u="none" strike="noStrike" kern="0" cap="none" spc="0" normalizeH="0" baseline="0" noProof="0" dirty="0">
                <a:ln>
                  <a:noFill/>
                </a:ln>
                <a:solidFill>
                  <a:srgbClr val="000000"/>
                </a:solidFill>
                <a:effectLst/>
                <a:uLnTx/>
                <a:uFillTx/>
                <a:latin typeface="Calibri Light"/>
              </a:rPr>
              <a:t>потом})</a:t>
            </a:r>
            <a:r>
              <a:rPr kumimoji="0" lang="en-US" sz="800" b="0" i="0" u="none" strike="noStrike" kern="0" cap="none" spc="0" normalizeH="0" baseline="0" noProof="0" dirty="0">
                <a:ln>
                  <a:noFill/>
                </a:ln>
                <a:solidFill>
                  <a:srgbClr val="000000"/>
                </a:solidFill>
                <a:effectLst/>
                <a:uLnTx/>
                <a:uFillTx/>
                <a:latin typeface="Calibri Light"/>
              </a:rPr>
              <a:t> </a:t>
            </a:r>
            <a:r>
              <a:rPr kumimoji="0" lang="ru-RU" sz="800" b="0" i="0" u="none" strike="noStrike" kern="0" cap="none" spc="0" normalizeH="0" baseline="0" noProof="0" dirty="0">
                <a:ln>
                  <a:noFill/>
                </a:ln>
                <a:solidFill>
                  <a:srgbClr val="000000"/>
                </a:solidFill>
                <a:effectLst/>
                <a:uLnTx/>
                <a:uFillTx/>
                <a:latin typeface="Calibri Light"/>
              </a:rPr>
              <a:t>)</a:t>
            </a:r>
            <a:r>
              <a:rPr kumimoji="0" lang="en-US" sz="800" b="0" i="0" u="none" strike="noStrike" kern="0" cap="none" spc="0" normalizeH="0" baseline="0" noProof="0" dirty="0">
                <a:ln>
                  <a:noFill/>
                </a:ln>
                <a:solidFill>
                  <a:srgbClr val="000000"/>
                </a:solidFill>
                <a:effectLst/>
                <a:uLnTx/>
                <a:uFillTx/>
                <a:latin typeface="Calibri Light"/>
              </a:rPr>
              <a:t> </a:t>
            </a:r>
            <a:r>
              <a:rPr kumimoji="0" lang="ru-RU" sz="800" b="0" i="0" u="none" strike="noStrike" kern="0" cap="none" spc="0" normalizeH="0" baseline="0" noProof="0" dirty="0">
                <a:ln>
                  <a:noFill/>
                </a:ln>
                <a:solidFill>
                  <a:srgbClr val="000000"/>
                </a:solidFill>
                <a:effectLst/>
                <a:uLnTx/>
                <a:uFillTx/>
                <a:latin typeface="Calibri Light"/>
              </a:rPr>
              <a:t>)</a:t>
            </a:r>
          </a:p>
        </p:txBody>
      </p:sp>
      <p:sp>
        <p:nvSpPr>
          <p:cNvPr id="57" name="TextBox 56">
            <a:extLst>
              <a:ext uri="{FF2B5EF4-FFF2-40B4-BE49-F238E27FC236}">
                <a16:creationId xmlns:a16="http://schemas.microsoft.com/office/drawing/2014/main" id="{A81B3568-4256-4DFB-A68A-359FACD78E7D}"/>
              </a:ext>
            </a:extLst>
          </p:cNvPr>
          <p:cNvSpPr txBox="1"/>
          <p:nvPr/>
        </p:nvSpPr>
        <p:spPr>
          <a:xfrm>
            <a:off x="1430445" y="3176302"/>
            <a:ext cx="1380766" cy="400110"/>
          </a:xfrm>
          <a:prstGeom prst="rect">
            <a:avLst/>
          </a:prstGeom>
          <a:solidFill>
            <a:srgbClr val="C0E3F6"/>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1000" b="0" i="0" u="none" strike="noStrike" kern="0" cap="none" spc="0" normalizeH="0" baseline="0" noProof="0" dirty="0">
                <a:ln>
                  <a:noFill/>
                </a:ln>
                <a:solidFill>
                  <a:srgbClr val="000000"/>
                </a:solidFill>
                <a:effectLst/>
                <a:uLnTx/>
                <a:uFillTx/>
                <a:latin typeface="Calibri Light"/>
              </a:rPr>
              <a:t>счета -</a:t>
            </a:r>
            <a:r>
              <a:rPr kumimoji="0" lang="en-US" sz="1000" b="0" i="0" u="none" strike="noStrike" kern="0" cap="none" spc="0" normalizeH="0" baseline="0" noProof="0" dirty="0">
                <a:ln>
                  <a:noFill/>
                </a:ln>
                <a:solidFill>
                  <a:srgbClr val="000000"/>
                </a:solidFill>
                <a:effectLst/>
                <a:uLnTx/>
                <a:uFillTx/>
                <a:latin typeface="Calibri Light"/>
              </a:rPr>
              <a:t>&gt; </a:t>
            </a:r>
            <a:r>
              <a:rPr kumimoji="0" lang="ru-RU" sz="1000" b="0" i="0" u="none" strike="noStrike" kern="0" cap="none" spc="0" normalizeH="0" baseline="0" noProof="0" dirty="0">
                <a:ln>
                  <a:noFill/>
                </a:ln>
                <a:solidFill>
                  <a:srgbClr val="000000"/>
                </a:solidFill>
                <a:effectLst/>
                <a:uLnTx/>
                <a:uFillTx/>
                <a:latin typeface="Calibri Light"/>
              </a:rPr>
              <a:t>счёт</a:t>
            </a:r>
            <a:br>
              <a:rPr kumimoji="0" lang="en-US" sz="1000" b="0" i="0" u="none" strike="noStrike" kern="0" cap="none" spc="0" normalizeH="0" baseline="0" noProof="0" dirty="0">
                <a:ln>
                  <a:noFill/>
                </a:ln>
                <a:solidFill>
                  <a:srgbClr val="000000"/>
                </a:solidFill>
                <a:effectLst/>
                <a:uLnTx/>
                <a:uFillTx/>
                <a:latin typeface="Calibri Light"/>
              </a:rPr>
            </a:br>
            <a:r>
              <a:rPr kumimoji="0" lang="ru-RU" sz="1000" b="0" i="0" u="none" strike="noStrike" kern="0" cap="none" spc="0" normalizeH="0" baseline="0" noProof="0" dirty="0" err="1">
                <a:ln>
                  <a:noFill/>
                </a:ln>
                <a:solidFill>
                  <a:srgbClr val="000000"/>
                </a:solidFill>
                <a:effectLst/>
                <a:uLnTx/>
                <a:uFillTx/>
                <a:latin typeface="Calibri Light"/>
              </a:rPr>
              <a:t>интерн</a:t>
            </a:r>
            <a:r>
              <a:rPr kumimoji="0" lang="ru-RU" sz="1000" b="1" i="0" u="none" strike="noStrike" kern="0" cap="none" spc="0" normalizeH="0" baseline="0" noProof="0" dirty="0" err="1">
                <a:ln>
                  <a:noFill/>
                </a:ln>
                <a:solidFill>
                  <a:srgbClr val="000000"/>
                </a:solidFill>
                <a:effectLst/>
                <a:uLnTx/>
                <a:uFillTx/>
                <a:latin typeface="Calibri Light"/>
              </a:rPr>
              <a:t>э</a:t>
            </a:r>
            <a:r>
              <a:rPr kumimoji="0" lang="ru-RU" sz="1000" b="0" i="0" u="none" strike="noStrike" kern="0" cap="none" spc="0" normalizeH="0" baseline="0" noProof="0" dirty="0" err="1">
                <a:ln>
                  <a:noFill/>
                </a:ln>
                <a:solidFill>
                  <a:srgbClr val="000000"/>
                </a:solidFill>
                <a:effectLst/>
                <a:uLnTx/>
                <a:uFillTx/>
                <a:latin typeface="Calibri Light"/>
              </a:rPr>
              <a:t>т</a:t>
            </a:r>
            <a:r>
              <a:rPr kumimoji="0" lang="ru-RU" sz="1000" b="0" i="0" u="none" strike="noStrike" kern="0" cap="none" spc="0" normalizeH="0" baseline="0" noProof="0" dirty="0">
                <a:ln>
                  <a:noFill/>
                </a:ln>
                <a:solidFill>
                  <a:srgbClr val="000000"/>
                </a:solidFill>
                <a:effectLst/>
                <a:uLnTx/>
                <a:uFillTx/>
                <a:latin typeface="Calibri Light"/>
              </a:rPr>
              <a:t> - интерн</a:t>
            </a:r>
            <a:r>
              <a:rPr kumimoji="0" lang="ru-RU" sz="1000" b="1" i="0" u="none" strike="noStrike" kern="0" cap="none" spc="0" normalizeH="0" baseline="0" noProof="0" dirty="0">
                <a:ln>
                  <a:noFill/>
                </a:ln>
                <a:solidFill>
                  <a:srgbClr val="000000"/>
                </a:solidFill>
                <a:effectLst/>
                <a:uLnTx/>
                <a:uFillTx/>
                <a:latin typeface="Calibri Light"/>
              </a:rPr>
              <a:t>е</a:t>
            </a:r>
            <a:r>
              <a:rPr kumimoji="0" lang="ru-RU" sz="1000" b="0" i="0" u="none" strike="noStrike" kern="0" cap="none" spc="0" normalizeH="0" baseline="0" noProof="0" dirty="0">
                <a:ln>
                  <a:noFill/>
                </a:ln>
                <a:solidFill>
                  <a:srgbClr val="000000"/>
                </a:solidFill>
                <a:effectLst/>
                <a:uLnTx/>
                <a:uFillTx/>
                <a:latin typeface="Calibri Light"/>
              </a:rPr>
              <a:t>т</a:t>
            </a:r>
          </a:p>
        </p:txBody>
      </p:sp>
      <p:sp>
        <p:nvSpPr>
          <p:cNvPr id="58" name="TextBox 57">
            <a:extLst>
              <a:ext uri="{FF2B5EF4-FFF2-40B4-BE49-F238E27FC236}">
                <a16:creationId xmlns:a16="http://schemas.microsoft.com/office/drawing/2014/main" id="{FE3EB615-1F02-41F1-A9E9-F779FC709387}"/>
              </a:ext>
            </a:extLst>
          </p:cNvPr>
          <p:cNvSpPr txBox="1"/>
          <p:nvPr/>
        </p:nvSpPr>
        <p:spPr>
          <a:xfrm>
            <a:off x="1430294" y="3587882"/>
            <a:ext cx="1380766" cy="246221"/>
          </a:xfrm>
          <a:prstGeom prst="rect">
            <a:avLst/>
          </a:prstGeom>
          <a:solidFill>
            <a:srgbClr val="C0E3F6"/>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1000" b="0" i="0" u="none" strike="noStrike" kern="0" cap="none" spc="0" normalizeH="0" baseline="0" noProof="0" dirty="0">
                <a:ln>
                  <a:noFill/>
                </a:ln>
                <a:solidFill>
                  <a:srgbClr val="000000"/>
                </a:solidFill>
                <a:effectLst/>
                <a:uLnTx/>
                <a:uFillTx/>
                <a:latin typeface="Calibri Light"/>
              </a:rPr>
              <a:t>учет синонимов</a:t>
            </a:r>
          </a:p>
        </p:txBody>
      </p:sp>
      <p:sp>
        <p:nvSpPr>
          <p:cNvPr id="59" name="TextBox 58">
            <a:extLst>
              <a:ext uri="{FF2B5EF4-FFF2-40B4-BE49-F238E27FC236}">
                <a16:creationId xmlns:a16="http://schemas.microsoft.com/office/drawing/2014/main" id="{2694A9F0-AFC2-408E-9A55-8B8C14E6A3EF}"/>
              </a:ext>
            </a:extLst>
          </p:cNvPr>
          <p:cNvSpPr txBox="1"/>
          <p:nvPr/>
        </p:nvSpPr>
        <p:spPr>
          <a:xfrm>
            <a:off x="1430294" y="3850725"/>
            <a:ext cx="1380766" cy="246221"/>
          </a:xfrm>
          <a:prstGeom prst="rect">
            <a:avLst/>
          </a:prstGeom>
          <a:solidFill>
            <a:srgbClr val="C0E3F6"/>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1000" b="0" i="0" u="none" strike="noStrike" kern="0" cap="none" spc="0" normalizeH="0" baseline="0" noProof="0" dirty="0" err="1">
                <a:ln>
                  <a:noFill/>
                </a:ln>
                <a:solidFill>
                  <a:srgbClr val="000000"/>
                </a:solidFill>
                <a:effectLst/>
                <a:uLnTx/>
                <a:uFillTx/>
                <a:latin typeface="Calibri Light"/>
              </a:rPr>
              <a:t>частеречная</a:t>
            </a:r>
            <a:r>
              <a:rPr kumimoji="0" lang="ru-RU" sz="1000" b="0" i="0" u="none" strike="noStrike" kern="0" cap="none" spc="0" normalizeH="0" baseline="0" noProof="0" dirty="0">
                <a:ln>
                  <a:noFill/>
                </a:ln>
                <a:solidFill>
                  <a:srgbClr val="000000"/>
                </a:solidFill>
                <a:effectLst/>
                <a:uLnTx/>
                <a:uFillTx/>
                <a:latin typeface="Calibri Light"/>
              </a:rPr>
              <a:t> разметка</a:t>
            </a:r>
          </a:p>
        </p:txBody>
      </p:sp>
      <p:sp>
        <p:nvSpPr>
          <p:cNvPr id="60" name="TextBox 59">
            <a:extLst>
              <a:ext uri="{FF2B5EF4-FFF2-40B4-BE49-F238E27FC236}">
                <a16:creationId xmlns:a16="http://schemas.microsoft.com/office/drawing/2014/main" id="{9FE1FB9D-6C35-4404-A2B6-DCE05400CC81}"/>
              </a:ext>
            </a:extLst>
          </p:cNvPr>
          <p:cNvSpPr txBox="1"/>
          <p:nvPr/>
        </p:nvSpPr>
        <p:spPr>
          <a:xfrm>
            <a:off x="3356446" y="4218959"/>
            <a:ext cx="1974849" cy="369332"/>
          </a:xfrm>
          <a:prstGeom prst="rect">
            <a:avLst/>
          </a:prstGeom>
          <a:solidFill>
            <a:srgbClr val="C0E3F6"/>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900" b="0" i="0" u="none" strike="noStrike" kern="0" cap="none" spc="0" normalizeH="0" baseline="0" noProof="0" dirty="0">
                <a:ln>
                  <a:noFill/>
                </a:ln>
                <a:solidFill>
                  <a:srgbClr val="000000"/>
                </a:solidFill>
                <a:effectLst/>
                <a:uLnTx/>
                <a:uFillTx/>
                <a:latin typeface="Calibri Light"/>
              </a:rPr>
              <a:t>+вернуть, +месяц, +течение</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ru-RU" sz="900" b="0" i="0" u="none" strike="noStrike" kern="0" cap="none" spc="0" normalizeH="0" baseline="0" noProof="0" dirty="0">
                <a:ln>
                  <a:noFill/>
                </a:ln>
                <a:solidFill>
                  <a:srgbClr val="000000"/>
                </a:solidFill>
                <a:effectLst/>
                <a:uLnTx/>
                <a:uFillTx/>
                <a:latin typeface="Calibri Light"/>
              </a:rPr>
              <a:t>+нет, +возможность, +проблема</a:t>
            </a:r>
          </a:p>
        </p:txBody>
      </p:sp>
      <p:sp>
        <p:nvSpPr>
          <p:cNvPr id="61" name="TextBox 60">
            <a:extLst>
              <a:ext uri="{FF2B5EF4-FFF2-40B4-BE49-F238E27FC236}">
                <a16:creationId xmlns:a16="http://schemas.microsoft.com/office/drawing/2014/main" id="{36C2E5FF-AF5D-42B2-90DA-3A52C32FE75E}"/>
              </a:ext>
            </a:extLst>
          </p:cNvPr>
          <p:cNvSpPr txBox="1"/>
          <p:nvPr/>
        </p:nvSpPr>
        <p:spPr>
          <a:xfrm>
            <a:off x="5760199" y="3207170"/>
            <a:ext cx="1244437" cy="391517"/>
          </a:xfrm>
          <a:prstGeom prst="rect">
            <a:avLst/>
          </a:prstGeom>
          <a:noFill/>
          <a:ln>
            <a:noFill/>
          </a:ln>
        </p:spPr>
        <p:txBody>
          <a:bodyPr wrap="square" rtlCol="0">
            <a:spAutoFit/>
          </a:bodyPr>
          <a:lstStyle/>
          <a:p>
            <a:pPr algn="ctr" defTabSz="914400">
              <a:lnSpc>
                <a:spcPct val="80000"/>
              </a:lnSpc>
            </a:pPr>
            <a:r>
              <a:rPr lang="ru-RU" sz="1200" dirty="0">
                <a:solidFill>
                  <a:srgbClr val="FFFFFF"/>
                </a:solidFill>
                <a:latin typeface="Calibri Light"/>
              </a:rPr>
              <a:t>Аналитические модели</a:t>
            </a:r>
          </a:p>
        </p:txBody>
      </p:sp>
      <p:sp>
        <p:nvSpPr>
          <p:cNvPr id="62" name="TextBox 61">
            <a:extLst>
              <a:ext uri="{FF2B5EF4-FFF2-40B4-BE49-F238E27FC236}">
                <a16:creationId xmlns:a16="http://schemas.microsoft.com/office/drawing/2014/main" id="{818C6DF1-AC2B-4007-9007-B847B08DD391}"/>
              </a:ext>
            </a:extLst>
          </p:cNvPr>
          <p:cNvSpPr txBox="1"/>
          <p:nvPr/>
        </p:nvSpPr>
        <p:spPr>
          <a:xfrm>
            <a:off x="5519058" y="4455412"/>
            <a:ext cx="1550457" cy="276999"/>
          </a:xfrm>
          <a:prstGeom prst="rect">
            <a:avLst/>
          </a:prstGeom>
          <a:noFill/>
        </p:spPr>
        <p:txBody>
          <a:bodyPr wrap="square" rtlCol="0">
            <a:spAutoFit/>
          </a:bodyPr>
          <a:lstStyle/>
          <a:p>
            <a:pPr algn="ctr" defTabSz="914400"/>
            <a:r>
              <a:rPr lang="ru-RU" sz="1200" dirty="0">
                <a:solidFill>
                  <a:srgbClr val="FFFFFF"/>
                </a:solidFill>
                <a:latin typeface="Calibri Light"/>
              </a:rPr>
              <a:t>Машинное обучение</a:t>
            </a:r>
          </a:p>
        </p:txBody>
      </p:sp>
      <p:sp>
        <p:nvSpPr>
          <p:cNvPr id="63" name="TextBox 62">
            <a:extLst>
              <a:ext uri="{FF2B5EF4-FFF2-40B4-BE49-F238E27FC236}">
                <a16:creationId xmlns:a16="http://schemas.microsoft.com/office/drawing/2014/main" id="{482EF920-2432-4905-B06C-4A0364ABA520}"/>
              </a:ext>
            </a:extLst>
          </p:cNvPr>
          <p:cNvSpPr txBox="1"/>
          <p:nvPr/>
        </p:nvSpPr>
        <p:spPr>
          <a:xfrm>
            <a:off x="5777443" y="1115190"/>
            <a:ext cx="1385405" cy="253916"/>
          </a:xfrm>
          <a:prstGeom prst="rect">
            <a:avLst/>
          </a:prstGeom>
          <a:noFill/>
        </p:spPr>
        <p:txBody>
          <a:bodyPr wrap="square" rtlCol="0">
            <a:spAutoFit/>
          </a:bodyPr>
          <a:lstStyle/>
          <a:p>
            <a:pPr algn="ctr" defTabSz="914400"/>
            <a:r>
              <a:rPr lang="ru-RU" sz="1050" dirty="0">
                <a:solidFill>
                  <a:srgbClr val="FFFFFF"/>
                </a:solidFill>
                <a:latin typeface="Calibri Light"/>
              </a:rPr>
              <a:t>Экспертные знания</a:t>
            </a:r>
          </a:p>
        </p:txBody>
      </p:sp>
      <p:sp>
        <p:nvSpPr>
          <p:cNvPr id="64" name="Freeform 11">
            <a:extLst>
              <a:ext uri="{FF2B5EF4-FFF2-40B4-BE49-F238E27FC236}">
                <a16:creationId xmlns:a16="http://schemas.microsoft.com/office/drawing/2014/main" id="{43C49399-29B0-4C23-B192-A61CB0FD1D82}"/>
              </a:ext>
            </a:extLst>
          </p:cNvPr>
          <p:cNvSpPr>
            <a:spLocks noChangeAspect="1" noEditPoints="1"/>
          </p:cNvSpPr>
          <p:nvPr/>
        </p:nvSpPr>
        <p:spPr bwMode="auto">
          <a:xfrm>
            <a:off x="7310335" y="1813856"/>
            <a:ext cx="438913" cy="348047"/>
          </a:xfrm>
          <a:custGeom>
            <a:avLst/>
            <a:gdLst>
              <a:gd name="T0" fmla="*/ 2520 w 5760"/>
              <a:gd name="T1" fmla="*/ 2945 h 5746"/>
              <a:gd name="T2" fmla="*/ 2510 w 5760"/>
              <a:gd name="T3" fmla="*/ 5048 h 5746"/>
              <a:gd name="T4" fmla="*/ 2576 w 5760"/>
              <a:gd name="T5" fmla="*/ 5095 h 5746"/>
              <a:gd name="T6" fmla="*/ 3594 w 5760"/>
              <a:gd name="T7" fmla="*/ 5067 h 5746"/>
              <a:gd name="T8" fmla="*/ 3603 w 5760"/>
              <a:gd name="T9" fmla="*/ 2964 h 5746"/>
              <a:gd name="T10" fmla="*/ 3536 w 5760"/>
              <a:gd name="T11" fmla="*/ 2917 h 5746"/>
              <a:gd name="T12" fmla="*/ 3582 w 5760"/>
              <a:gd name="T13" fmla="*/ 2765 h 5746"/>
              <a:gd name="T14" fmla="*/ 3725 w 5760"/>
              <a:gd name="T15" fmla="*/ 2859 h 5746"/>
              <a:gd name="T16" fmla="*/ 3763 w 5760"/>
              <a:gd name="T17" fmla="*/ 5025 h 5746"/>
              <a:gd name="T18" fmla="*/ 3697 w 5760"/>
              <a:gd name="T19" fmla="*/ 5186 h 5746"/>
              <a:gd name="T20" fmla="*/ 3536 w 5760"/>
              <a:gd name="T21" fmla="*/ 5252 h 5746"/>
              <a:gd name="T22" fmla="*/ 2449 w 5760"/>
              <a:gd name="T23" fmla="*/ 5214 h 5746"/>
              <a:gd name="T24" fmla="*/ 2355 w 5760"/>
              <a:gd name="T25" fmla="*/ 5071 h 5746"/>
              <a:gd name="T26" fmla="*/ 2367 w 5760"/>
              <a:gd name="T27" fmla="*/ 2899 h 5746"/>
              <a:gd name="T28" fmla="*/ 2489 w 5760"/>
              <a:gd name="T29" fmla="*/ 2777 h 5746"/>
              <a:gd name="T30" fmla="*/ 4248 w 5760"/>
              <a:gd name="T31" fmla="*/ 1651 h 5746"/>
              <a:gd name="T32" fmla="*/ 4201 w 5760"/>
              <a:gd name="T33" fmla="*/ 1717 h 5746"/>
              <a:gd name="T34" fmla="*/ 4229 w 5760"/>
              <a:gd name="T35" fmla="*/ 5081 h 5746"/>
              <a:gd name="T36" fmla="*/ 5254 w 5760"/>
              <a:gd name="T37" fmla="*/ 5091 h 5746"/>
              <a:gd name="T38" fmla="*/ 5303 w 5760"/>
              <a:gd name="T39" fmla="*/ 5025 h 5746"/>
              <a:gd name="T40" fmla="*/ 5273 w 5760"/>
              <a:gd name="T41" fmla="*/ 1660 h 5746"/>
              <a:gd name="T42" fmla="*/ 4271 w 5760"/>
              <a:gd name="T43" fmla="*/ 1491 h 5746"/>
              <a:gd name="T44" fmla="*/ 5359 w 5760"/>
              <a:gd name="T45" fmla="*/ 1529 h 5746"/>
              <a:gd name="T46" fmla="*/ 5455 w 5760"/>
              <a:gd name="T47" fmla="*/ 1672 h 5746"/>
              <a:gd name="T48" fmla="*/ 5441 w 5760"/>
              <a:gd name="T49" fmla="*/ 5114 h 5746"/>
              <a:gd name="T50" fmla="*/ 5320 w 5760"/>
              <a:gd name="T51" fmla="*/ 5235 h 5746"/>
              <a:gd name="T52" fmla="*/ 4226 w 5760"/>
              <a:gd name="T53" fmla="*/ 5247 h 5746"/>
              <a:gd name="T54" fmla="*/ 4083 w 5760"/>
              <a:gd name="T55" fmla="*/ 5153 h 5746"/>
              <a:gd name="T56" fmla="*/ 4044 w 5760"/>
              <a:gd name="T57" fmla="*/ 1717 h 5746"/>
              <a:gd name="T58" fmla="*/ 4111 w 5760"/>
              <a:gd name="T59" fmla="*/ 1557 h 5746"/>
              <a:gd name="T60" fmla="*/ 4271 w 5760"/>
              <a:gd name="T61" fmla="*/ 1491 h 5746"/>
              <a:gd name="T62" fmla="*/ 829 w 5760"/>
              <a:gd name="T63" fmla="*/ 756 h 5746"/>
              <a:gd name="T64" fmla="*/ 819 w 5760"/>
              <a:gd name="T65" fmla="*/ 5048 h 5746"/>
              <a:gd name="T66" fmla="*/ 885 w 5760"/>
              <a:gd name="T67" fmla="*/ 5095 h 5746"/>
              <a:gd name="T68" fmla="*/ 1903 w 5760"/>
              <a:gd name="T69" fmla="*/ 5067 h 5746"/>
              <a:gd name="T70" fmla="*/ 1911 w 5760"/>
              <a:gd name="T71" fmla="*/ 777 h 5746"/>
              <a:gd name="T72" fmla="*/ 1845 w 5760"/>
              <a:gd name="T73" fmla="*/ 728 h 5746"/>
              <a:gd name="T74" fmla="*/ 1890 w 5760"/>
              <a:gd name="T75" fmla="*/ 576 h 5746"/>
              <a:gd name="T76" fmla="*/ 2033 w 5760"/>
              <a:gd name="T77" fmla="*/ 672 h 5746"/>
              <a:gd name="T78" fmla="*/ 2072 w 5760"/>
              <a:gd name="T79" fmla="*/ 5025 h 5746"/>
              <a:gd name="T80" fmla="*/ 2006 w 5760"/>
              <a:gd name="T81" fmla="*/ 5186 h 5746"/>
              <a:gd name="T82" fmla="*/ 1845 w 5760"/>
              <a:gd name="T83" fmla="*/ 5252 h 5746"/>
              <a:gd name="T84" fmla="*/ 758 w 5760"/>
              <a:gd name="T85" fmla="*/ 5214 h 5746"/>
              <a:gd name="T86" fmla="*/ 663 w 5760"/>
              <a:gd name="T87" fmla="*/ 5071 h 5746"/>
              <a:gd name="T88" fmla="*/ 675 w 5760"/>
              <a:gd name="T89" fmla="*/ 710 h 5746"/>
              <a:gd name="T90" fmla="*/ 796 w 5760"/>
              <a:gd name="T91" fmla="*/ 588 h 5746"/>
              <a:gd name="T92" fmla="*/ 79 w 5760"/>
              <a:gd name="T93" fmla="*/ 0 h 5746"/>
              <a:gd name="T94" fmla="*/ 154 w 5760"/>
              <a:gd name="T95" fmla="*/ 54 h 5746"/>
              <a:gd name="T96" fmla="*/ 175 w 5760"/>
              <a:gd name="T97" fmla="*/ 5413 h 5746"/>
              <a:gd name="T98" fmla="*/ 291 w 5760"/>
              <a:gd name="T99" fmla="*/ 5552 h 5746"/>
              <a:gd name="T100" fmla="*/ 5681 w 5760"/>
              <a:gd name="T101" fmla="*/ 5589 h 5746"/>
              <a:gd name="T102" fmla="*/ 5757 w 5760"/>
              <a:gd name="T103" fmla="*/ 5643 h 5746"/>
              <a:gd name="T104" fmla="*/ 5729 w 5760"/>
              <a:gd name="T105" fmla="*/ 5730 h 5746"/>
              <a:gd name="T106" fmla="*/ 365 w 5760"/>
              <a:gd name="T107" fmla="*/ 5741 h 5746"/>
              <a:gd name="T108" fmla="*/ 148 w 5760"/>
              <a:gd name="T109" fmla="*/ 5641 h 5746"/>
              <a:gd name="T110" fmla="*/ 17 w 5760"/>
              <a:gd name="T111" fmla="*/ 5441 h 5746"/>
              <a:gd name="T112" fmla="*/ 3 w 5760"/>
              <a:gd name="T113" fmla="*/ 54 h 5746"/>
              <a:gd name="T114" fmla="*/ 79 w 5760"/>
              <a:gd name="T115" fmla="*/ 0 h 5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60" h="5746">
                <a:moveTo>
                  <a:pt x="2576" y="2917"/>
                </a:moveTo>
                <a:lnTo>
                  <a:pt x="2554" y="2920"/>
                </a:lnTo>
                <a:lnTo>
                  <a:pt x="2534" y="2931"/>
                </a:lnTo>
                <a:lnTo>
                  <a:pt x="2520" y="2945"/>
                </a:lnTo>
                <a:lnTo>
                  <a:pt x="2510" y="2964"/>
                </a:lnTo>
                <a:lnTo>
                  <a:pt x="2506" y="2986"/>
                </a:lnTo>
                <a:lnTo>
                  <a:pt x="2506" y="5025"/>
                </a:lnTo>
                <a:lnTo>
                  <a:pt x="2510" y="5048"/>
                </a:lnTo>
                <a:lnTo>
                  <a:pt x="2520" y="5067"/>
                </a:lnTo>
                <a:lnTo>
                  <a:pt x="2534" y="5081"/>
                </a:lnTo>
                <a:lnTo>
                  <a:pt x="2554" y="5091"/>
                </a:lnTo>
                <a:lnTo>
                  <a:pt x="2576" y="5095"/>
                </a:lnTo>
                <a:lnTo>
                  <a:pt x="3536" y="5095"/>
                </a:lnTo>
                <a:lnTo>
                  <a:pt x="3559" y="5091"/>
                </a:lnTo>
                <a:lnTo>
                  <a:pt x="3578" y="5081"/>
                </a:lnTo>
                <a:lnTo>
                  <a:pt x="3594" y="5067"/>
                </a:lnTo>
                <a:lnTo>
                  <a:pt x="3603" y="5048"/>
                </a:lnTo>
                <a:lnTo>
                  <a:pt x="3608" y="5025"/>
                </a:lnTo>
                <a:lnTo>
                  <a:pt x="3608" y="2986"/>
                </a:lnTo>
                <a:lnTo>
                  <a:pt x="3603" y="2964"/>
                </a:lnTo>
                <a:lnTo>
                  <a:pt x="3594" y="2945"/>
                </a:lnTo>
                <a:lnTo>
                  <a:pt x="3578" y="2931"/>
                </a:lnTo>
                <a:lnTo>
                  <a:pt x="3559" y="2920"/>
                </a:lnTo>
                <a:lnTo>
                  <a:pt x="3536" y="2917"/>
                </a:lnTo>
                <a:lnTo>
                  <a:pt x="2576" y="2917"/>
                </a:lnTo>
                <a:close/>
                <a:moveTo>
                  <a:pt x="2576" y="2760"/>
                </a:moveTo>
                <a:lnTo>
                  <a:pt x="3536" y="2760"/>
                </a:lnTo>
                <a:lnTo>
                  <a:pt x="3582" y="2765"/>
                </a:lnTo>
                <a:lnTo>
                  <a:pt x="3625" y="2777"/>
                </a:lnTo>
                <a:lnTo>
                  <a:pt x="3664" y="2798"/>
                </a:lnTo>
                <a:lnTo>
                  <a:pt x="3697" y="2826"/>
                </a:lnTo>
                <a:lnTo>
                  <a:pt x="3725" y="2859"/>
                </a:lnTo>
                <a:lnTo>
                  <a:pt x="3746" y="2899"/>
                </a:lnTo>
                <a:lnTo>
                  <a:pt x="3760" y="2941"/>
                </a:lnTo>
                <a:lnTo>
                  <a:pt x="3763" y="2986"/>
                </a:lnTo>
                <a:lnTo>
                  <a:pt x="3763" y="5025"/>
                </a:lnTo>
                <a:lnTo>
                  <a:pt x="3760" y="5071"/>
                </a:lnTo>
                <a:lnTo>
                  <a:pt x="3746" y="5114"/>
                </a:lnTo>
                <a:lnTo>
                  <a:pt x="3725" y="5153"/>
                </a:lnTo>
                <a:lnTo>
                  <a:pt x="3697" y="5186"/>
                </a:lnTo>
                <a:lnTo>
                  <a:pt x="3664" y="5214"/>
                </a:lnTo>
                <a:lnTo>
                  <a:pt x="3625" y="5235"/>
                </a:lnTo>
                <a:lnTo>
                  <a:pt x="3582" y="5247"/>
                </a:lnTo>
                <a:lnTo>
                  <a:pt x="3536" y="5252"/>
                </a:lnTo>
                <a:lnTo>
                  <a:pt x="2576" y="5252"/>
                </a:lnTo>
                <a:lnTo>
                  <a:pt x="2531" y="5247"/>
                </a:lnTo>
                <a:lnTo>
                  <a:pt x="2489" y="5235"/>
                </a:lnTo>
                <a:lnTo>
                  <a:pt x="2449" y="5214"/>
                </a:lnTo>
                <a:lnTo>
                  <a:pt x="2416" y="5186"/>
                </a:lnTo>
                <a:lnTo>
                  <a:pt x="2388" y="5153"/>
                </a:lnTo>
                <a:lnTo>
                  <a:pt x="2367" y="5114"/>
                </a:lnTo>
                <a:lnTo>
                  <a:pt x="2355" y="5071"/>
                </a:lnTo>
                <a:lnTo>
                  <a:pt x="2349" y="5025"/>
                </a:lnTo>
                <a:lnTo>
                  <a:pt x="2349" y="2986"/>
                </a:lnTo>
                <a:lnTo>
                  <a:pt x="2355" y="2941"/>
                </a:lnTo>
                <a:lnTo>
                  <a:pt x="2367" y="2899"/>
                </a:lnTo>
                <a:lnTo>
                  <a:pt x="2388" y="2859"/>
                </a:lnTo>
                <a:lnTo>
                  <a:pt x="2416" y="2826"/>
                </a:lnTo>
                <a:lnTo>
                  <a:pt x="2449" y="2798"/>
                </a:lnTo>
                <a:lnTo>
                  <a:pt x="2489" y="2777"/>
                </a:lnTo>
                <a:lnTo>
                  <a:pt x="2531" y="2765"/>
                </a:lnTo>
                <a:lnTo>
                  <a:pt x="2576" y="2760"/>
                </a:lnTo>
                <a:close/>
                <a:moveTo>
                  <a:pt x="4271" y="1648"/>
                </a:moveTo>
                <a:lnTo>
                  <a:pt x="4248" y="1651"/>
                </a:lnTo>
                <a:lnTo>
                  <a:pt x="4229" y="1660"/>
                </a:lnTo>
                <a:lnTo>
                  <a:pt x="4215" y="1676"/>
                </a:lnTo>
                <a:lnTo>
                  <a:pt x="4205" y="1695"/>
                </a:lnTo>
                <a:lnTo>
                  <a:pt x="4201" y="1717"/>
                </a:lnTo>
                <a:lnTo>
                  <a:pt x="4201" y="5025"/>
                </a:lnTo>
                <a:lnTo>
                  <a:pt x="4205" y="5048"/>
                </a:lnTo>
                <a:lnTo>
                  <a:pt x="4215" y="5067"/>
                </a:lnTo>
                <a:lnTo>
                  <a:pt x="4229" y="5081"/>
                </a:lnTo>
                <a:lnTo>
                  <a:pt x="4248" y="5091"/>
                </a:lnTo>
                <a:lnTo>
                  <a:pt x="4271" y="5095"/>
                </a:lnTo>
                <a:lnTo>
                  <a:pt x="5231" y="5095"/>
                </a:lnTo>
                <a:lnTo>
                  <a:pt x="5254" y="5091"/>
                </a:lnTo>
                <a:lnTo>
                  <a:pt x="5273" y="5081"/>
                </a:lnTo>
                <a:lnTo>
                  <a:pt x="5289" y="5067"/>
                </a:lnTo>
                <a:lnTo>
                  <a:pt x="5297" y="5048"/>
                </a:lnTo>
                <a:lnTo>
                  <a:pt x="5303" y="5025"/>
                </a:lnTo>
                <a:lnTo>
                  <a:pt x="5303" y="1717"/>
                </a:lnTo>
                <a:lnTo>
                  <a:pt x="5297" y="1695"/>
                </a:lnTo>
                <a:lnTo>
                  <a:pt x="5289" y="1676"/>
                </a:lnTo>
                <a:lnTo>
                  <a:pt x="5273" y="1660"/>
                </a:lnTo>
                <a:lnTo>
                  <a:pt x="5254" y="1651"/>
                </a:lnTo>
                <a:lnTo>
                  <a:pt x="5231" y="1648"/>
                </a:lnTo>
                <a:lnTo>
                  <a:pt x="4271" y="1648"/>
                </a:lnTo>
                <a:close/>
                <a:moveTo>
                  <a:pt x="4271" y="1491"/>
                </a:moveTo>
                <a:lnTo>
                  <a:pt x="5231" y="1491"/>
                </a:lnTo>
                <a:lnTo>
                  <a:pt x="5277" y="1494"/>
                </a:lnTo>
                <a:lnTo>
                  <a:pt x="5320" y="1508"/>
                </a:lnTo>
                <a:lnTo>
                  <a:pt x="5359" y="1529"/>
                </a:lnTo>
                <a:lnTo>
                  <a:pt x="5392" y="1557"/>
                </a:lnTo>
                <a:lnTo>
                  <a:pt x="5420" y="1590"/>
                </a:lnTo>
                <a:lnTo>
                  <a:pt x="5441" y="1628"/>
                </a:lnTo>
                <a:lnTo>
                  <a:pt x="5455" y="1672"/>
                </a:lnTo>
                <a:lnTo>
                  <a:pt x="5458" y="1717"/>
                </a:lnTo>
                <a:lnTo>
                  <a:pt x="5458" y="5025"/>
                </a:lnTo>
                <a:lnTo>
                  <a:pt x="5455" y="5071"/>
                </a:lnTo>
                <a:lnTo>
                  <a:pt x="5441" y="5114"/>
                </a:lnTo>
                <a:lnTo>
                  <a:pt x="5420" y="5153"/>
                </a:lnTo>
                <a:lnTo>
                  <a:pt x="5392" y="5186"/>
                </a:lnTo>
                <a:lnTo>
                  <a:pt x="5359" y="5214"/>
                </a:lnTo>
                <a:lnTo>
                  <a:pt x="5320" y="5235"/>
                </a:lnTo>
                <a:lnTo>
                  <a:pt x="5277" y="5247"/>
                </a:lnTo>
                <a:lnTo>
                  <a:pt x="5231" y="5252"/>
                </a:lnTo>
                <a:lnTo>
                  <a:pt x="4271" y="5252"/>
                </a:lnTo>
                <a:lnTo>
                  <a:pt x="4226" y="5247"/>
                </a:lnTo>
                <a:lnTo>
                  <a:pt x="4184" y="5235"/>
                </a:lnTo>
                <a:lnTo>
                  <a:pt x="4144" y="5214"/>
                </a:lnTo>
                <a:lnTo>
                  <a:pt x="4111" y="5186"/>
                </a:lnTo>
                <a:lnTo>
                  <a:pt x="4083" y="5153"/>
                </a:lnTo>
                <a:lnTo>
                  <a:pt x="4062" y="5114"/>
                </a:lnTo>
                <a:lnTo>
                  <a:pt x="4049" y="5071"/>
                </a:lnTo>
                <a:lnTo>
                  <a:pt x="4044" y="5025"/>
                </a:lnTo>
                <a:lnTo>
                  <a:pt x="4044" y="1717"/>
                </a:lnTo>
                <a:lnTo>
                  <a:pt x="4049" y="1672"/>
                </a:lnTo>
                <a:lnTo>
                  <a:pt x="4062" y="1628"/>
                </a:lnTo>
                <a:lnTo>
                  <a:pt x="4083" y="1590"/>
                </a:lnTo>
                <a:lnTo>
                  <a:pt x="4111" y="1557"/>
                </a:lnTo>
                <a:lnTo>
                  <a:pt x="4144" y="1529"/>
                </a:lnTo>
                <a:lnTo>
                  <a:pt x="4184" y="1508"/>
                </a:lnTo>
                <a:lnTo>
                  <a:pt x="4226" y="1494"/>
                </a:lnTo>
                <a:lnTo>
                  <a:pt x="4271" y="1491"/>
                </a:lnTo>
                <a:close/>
                <a:moveTo>
                  <a:pt x="885" y="728"/>
                </a:moveTo>
                <a:lnTo>
                  <a:pt x="862" y="731"/>
                </a:lnTo>
                <a:lnTo>
                  <a:pt x="843" y="742"/>
                </a:lnTo>
                <a:lnTo>
                  <a:pt x="829" y="756"/>
                </a:lnTo>
                <a:lnTo>
                  <a:pt x="819" y="777"/>
                </a:lnTo>
                <a:lnTo>
                  <a:pt x="815" y="798"/>
                </a:lnTo>
                <a:lnTo>
                  <a:pt x="815" y="5025"/>
                </a:lnTo>
                <a:lnTo>
                  <a:pt x="819" y="5048"/>
                </a:lnTo>
                <a:lnTo>
                  <a:pt x="829" y="5067"/>
                </a:lnTo>
                <a:lnTo>
                  <a:pt x="843" y="5081"/>
                </a:lnTo>
                <a:lnTo>
                  <a:pt x="862" y="5091"/>
                </a:lnTo>
                <a:lnTo>
                  <a:pt x="885" y="5095"/>
                </a:lnTo>
                <a:lnTo>
                  <a:pt x="1845" y="5095"/>
                </a:lnTo>
                <a:lnTo>
                  <a:pt x="1868" y="5091"/>
                </a:lnTo>
                <a:lnTo>
                  <a:pt x="1887" y="5081"/>
                </a:lnTo>
                <a:lnTo>
                  <a:pt x="1903" y="5067"/>
                </a:lnTo>
                <a:lnTo>
                  <a:pt x="1911" y="5048"/>
                </a:lnTo>
                <a:lnTo>
                  <a:pt x="1915" y="5025"/>
                </a:lnTo>
                <a:lnTo>
                  <a:pt x="1915" y="798"/>
                </a:lnTo>
                <a:lnTo>
                  <a:pt x="1911" y="777"/>
                </a:lnTo>
                <a:lnTo>
                  <a:pt x="1903" y="756"/>
                </a:lnTo>
                <a:lnTo>
                  <a:pt x="1887" y="742"/>
                </a:lnTo>
                <a:lnTo>
                  <a:pt x="1868" y="731"/>
                </a:lnTo>
                <a:lnTo>
                  <a:pt x="1845" y="728"/>
                </a:lnTo>
                <a:lnTo>
                  <a:pt x="885" y="728"/>
                </a:lnTo>
                <a:close/>
                <a:moveTo>
                  <a:pt x="885" y="571"/>
                </a:moveTo>
                <a:lnTo>
                  <a:pt x="1845" y="571"/>
                </a:lnTo>
                <a:lnTo>
                  <a:pt x="1890" y="576"/>
                </a:lnTo>
                <a:lnTo>
                  <a:pt x="1934" y="588"/>
                </a:lnTo>
                <a:lnTo>
                  <a:pt x="1972" y="609"/>
                </a:lnTo>
                <a:lnTo>
                  <a:pt x="2006" y="637"/>
                </a:lnTo>
                <a:lnTo>
                  <a:pt x="2033" y="672"/>
                </a:lnTo>
                <a:lnTo>
                  <a:pt x="2054" y="710"/>
                </a:lnTo>
                <a:lnTo>
                  <a:pt x="2068" y="752"/>
                </a:lnTo>
                <a:lnTo>
                  <a:pt x="2072" y="798"/>
                </a:lnTo>
                <a:lnTo>
                  <a:pt x="2072" y="5025"/>
                </a:lnTo>
                <a:lnTo>
                  <a:pt x="2068" y="5071"/>
                </a:lnTo>
                <a:lnTo>
                  <a:pt x="2054" y="5114"/>
                </a:lnTo>
                <a:lnTo>
                  <a:pt x="2033" y="5153"/>
                </a:lnTo>
                <a:lnTo>
                  <a:pt x="2006" y="5186"/>
                </a:lnTo>
                <a:lnTo>
                  <a:pt x="1972" y="5214"/>
                </a:lnTo>
                <a:lnTo>
                  <a:pt x="1934" y="5235"/>
                </a:lnTo>
                <a:lnTo>
                  <a:pt x="1890" y="5247"/>
                </a:lnTo>
                <a:lnTo>
                  <a:pt x="1845" y="5252"/>
                </a:lnTo>
                <a:lnTo>
                  <a:pt x="885" y="5252"/>
                </a:lnTo>
                <a:lnTo>
                  <a:pt x="840" y="5247"/>
                </a:lnTo>
                <a:lnTo>
                  <a:pt x="796" y="5235"/>
                </a:lnTo>
                <a:lnTo>
                  <a:pt x="758" y="5214"/>
                </a:lnTo>
                <a:lnTo>
                  <a:pt x="724" y="5186"/>
                </a:lnTo>
                <a:lnTo>
                  <a:pt x="696" y="5153"/>
                </a:lnTo>
                <a:lnTo>
                  <a:pt x="675" y="5114"/>
                </a:lnTo>
                <a:lnTo>
                  <a:pt x="663" y="5071"/>
                </a:lnTo>
                <a:lnTo>
                  <a:pt x="658" y="5025"/>
                </a:lnTo>
                <a:lnTo>
                  <a:pt x="658" y="798"/>
                </a:lnTo>
                <a:lnTo>
                  <a:pt x="663" y="752"/>
                </a:lnTo>
                <a:lnTo>
                  <a:pt x="675" y="710"/>
                </a:lnTo>
                <a:lnTo>
                  <a:pt x="696" y="672"/>
                </a:lnTo>
                <a:lnTo>
                  <a:pt x="724" y="637"/>
                </a:lnTo>
                <a:lnTo>
                  <a:pt x="758" y="609"/>
                </a:lnTo>
                <a:lnTo>
                  <a:pt x="796" y="588"/>
                </a:lnTo>
                <a:lnTo>
                  <a:pt x="840" y="576"/>
                </a:lnTo>
                <a:lnTo>
                  <a:pt x="885" y="571"/>
                </a:lnTo>
                <a:close/>
                <a:moveTo>
                  <a:pt x="79" y="0"/>
                </a:moveTo>
                <a:lnTo>
                  <a:pt x="79" y="0"/>
                </a:lnTo>
                <a:lnTo>
                  <a:pt x="103" y="5"/>
                </a:lnTo>
                <a:lnTo>
                  <a:pt x="124" y="16"/>
                </a:lnTo>
                <a:lnTo>
                  <a:pt x="141" y="33"/>
                </a:lnTo>
                <a:lnTo>
                  <a:pt x="154" y="54"/>
                </a:lnTo>
                <a:lnTo>
                  <a:pt x="157" y="79"/>
                </a:lnTo>
                <a:lnTo>
                  <a:pt x="157" y="5317"/>
                </a:lnTo>
                <a:lnTo>
                  <a:pt x="161" y="5365"/>
                </a:lnTo>
                <a:lnTo>
                  <a:pt x="175" y="5413"/>
                </a:lnTo>
                <a:lnTo>
                  <a:pt x="194" y="5455"/>
                </a:lnTo>
                <a:lnTo>
                  <a:pt x="222" y="5493"/>
                </a:lnTo>
                <a:lnTo>
                  <a:pt x="253" y="5524"/>
                </a:lnTo>
                <a:lnTo>
                  <a:pt x="291" y="5552"/>
                </a:lnTo>
                <a:lnTo>
                  <a:pt x="333" y="5571"/>
                </a:lnTo>
                <a:lnTo>
                  <a:pt x="381" y="5585"/>
                </a:lnTo>
                <a:lnTo>
                  <a:pt x="429" y="5589"/>
                </a:lnTo>
                <a:lnTo>
                  <a:pt x="5681" y="5589"/>
                </a:lnTo>
                <a:lnTo>
                  <a:pt x="5706" y="5592"/>
                </a:lnTo>
                <a:lnTo>
                  <a:pt x="5729" y="5605"/>
                </a:lnTo>
                <a:lnTo>
                  <a:pt x="5744" y="5622"/>
                </a:lnTo>
                <a:lnTo>
                  <a:pt x="5757" y="5643"/>
                </a:lnTo>
                <a:lnTo>
                  <a:pt x="5760" y="5667"/>
                </a:lnTo>
                <a:lnTo>
                  <a:pt x="5757" y="5692"/>
                </a:lnTo>
                <a:lnTo>
                  <a:pt x="5744" y="5715"/>
                </a:lnTo>
                <a:lnTo>
                  <a:pt x="5729" y="5730"/>
                </a:lnTo>
                <a:lnTo>
                  <a:pt x="5706" y="5743"/>
                </a:lnTo>
                <a:lnTo>
                  <a:pt x="5681" y="5746"/>
                </a:lnTo>
                <a:lnTo>
                  <a:pt x="429" y="5746"/>
                </a:lnTo>
                <a:lnTo>
                  <a:pt x="365" y="5741"/>
                </a:lnTo>
                <a:lnTo>
                  <a:pt x="305" y="5729"/>
                </a:lnTo>
                <a:lnTo>
                  <a:pt x="248" y="5706"/>
                </a:lnTo>
                <a:lnTo>
                  <a:pt x="195" y="5676"/>
                </a:lnTo>
                <a:lnTo>
                  <a:pt x="148" y="5641"/>
                </a:lnTo>
                <a:lnTo>
                  <a:pt x="105" y="5598"/>
                </a:lnTo>
                <a:lnTo>
                  <a:pt x="70" y="5551"/>
                </a:lnTo>
                <a:lnTo>
                  <a:pt x="40" y="5498"/>
                </a:lnTo>
                <a:lnTo>
                  <a:pt x="17" y="5441"/>
                </a:lnTo>
                <a:lnTo>
                  <a:pt x="5" y="5381"/>
                </a:lnTo>
                <a:lnTo>
                  <a:pt x="0" y="5317"/>
                </a:lnTo>
                <a:lnTo>
                  <a:pt x="0" y="79"/>
                </a:lnTo>
                <a:lnTo>
                  <a:pt x="3" y="54"/>
                </a:lnTo>
                <a:lnTo>
                  <a:pt x="16" y="33"/>
                </a:lnTo>
                <a:lnTo>
                  <a:pt x="31" y="16"/>
                </a:lnTo>
                <a:lnTo>
                  <a:pt x="54" y="5"/>
                </a:lnTo>
                <a:lnTo>
                  <a:pt x="79" y="0"/>
                </a:lnTo>
                <a:close/>
              </a:path>
            </a:pathLst>
          </a:custGeom>
          <a:solidFill>
            <a:srgbClr val="FFCC32"/>
          </a:solidFill>
          <a:ln w="0">
            <a:solidFill>
              <a:srgbClr val="FFCC32"/>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a:solidFill>
                <a:srgbClr val="000000"/>
              </a:solidFill>
              <a:latin typeface="Calibri Light"/>
            </a:endParaRPr>
          </a:p>
        </p:txBody>
      </p:sp>
      <p:sp>
        <p:nvSpPr>
          <p:cNvPr id="65" name="TextBox 64">
            <a:extLst>
              <a:ext uri="{FF2B5EF4-FFF2-40B4-BE49-F238E27FC236}">
                <a16:creationId xmlns:a16="http://schemas.microsoft.com/office/drawing/2014/main" id="{6088BA56-64FF-4C34-BE58-C9A6D50CB543}"/>
              </a:ext>
            </a:extLst>
          </p:cNvPr>
          <p:cNvSpPr txBox="1"/>
          <p:nvPr/>
        </p:nvSpPr>
        <p:spPr>
          <a:xfrm>
            <a:off x="7770613" y="1718254"/>
            <a:ext cx="1337668" cy="539250"/>
          </a:xfrm>
          <a:prstGeom prst="rect">
            <a:avLst/>
          </a:prstGeom>
          <a:noFill/>
        </p:spPr>
        <p:txBody>
          <a:bodyPr wrap="square" rtlCol="0">
            <a:spAutoFit/>
          </a:bodyPr>
          <a:lstStyle/>
          <a:p>
            <a:pPr defTabSz="914400">
              <a:lnSpc>
                <a:spcPct val="80000"/>
              </a:lnSpc>
            </a:pPr>
            <a:r>
              <a:rPr lang="ru-RU" sz="1200" dirty="0">
                <a:solidFill>
                  <a:srgbClr val="FFFFFF"/>
                </a:solidFill>
                <a:latin typeface="Calibri Light"/>
              </a:rPr>
              <a:t>Насколько точно операторы следуют скрипту?</a:t>
            </a:r>
          </a:p>
        </p:txBody>
      </p:sp>
      <p:sp>
        <p:nvSpPr>
          <p:cNvPr id="66" name="Freeform 5">
            <a:extLst>
              <a:ext uri="{FF2B5EF4-FFF2-40B4-BE49-F238E27FC236}">
                <a16:creationId xmlns:a16="http://schemas.microsoft.com/office/drawing/2014/main" id="{69D77B56-3F5D-4FBE-B3FA-FA0BCC6EA744}"/>
              </a:ext>
            </a:extLst>
          </p:cNvPr>
          <p:cNvSpPr>
            <a:spLocks noChangeAspect="1"/>
          </p:cNvSpPr>
          <p:nvPr/>
        </p:nvSpPr>
        <p:spPr bwMode="auto">
          <a:xfrm>
            <a:off x="7303333" y="3813329"/>
            <a:ext cx="452916" cy="351456"/>
          </a:xfrm>
          <a:custGeom>
            <a:avLst/>
            <a:gdLst>
              <a:gd name="T0" fmla="*/ 4799 w 4799"/>
              <a:gd name="T1" fmla="*/ 340 h 3712"/>
              <a:gd name="T2" fmla="*/ 4799 w 4799"/>
              <a:gd name="T3" fmla="*/ 340 h 3712"/>
              <a:gd name="T4" fmla="*/ 4799 w 4799"/>
              <a:gd name="T5" fmla="*/ 3372 h 3712"/>
              <a:gd name="T6" fmla="*/ 4460 w 4799"/>
              <a:gd name="T7" fmla="*/ 3712 h 3712"/>
              <a:gd name="T8" fmla="*/ 339 w 4799"/>
              <a:gd name="T9" fmla="*/ 3712 h 3712"/>
              <a:gd name="T10" fmla="*/ 0 w 4799"/>
              <a:gd name="T11" fmla="*/ 3372 h 3712"/>
              <a:gd name="T12" fmla="*/ 0 w 4799"/>
              <a:gd name="T13" fmla="*/ 3083 h 3712"/>
              <a:gd name="T14" fmla="*/ 18 w 4799"/>
              <a:gd name="T15" fmla="*/ 3038 h 3712"/>
              <a:gd name="T16" fmla="*/ 1260 w 4799"/>
              <a:gd name="T17" fmla="*/ 1796 h 3712"/>
              <a:gd name="T18" fmla="*/ 1307 w 4799"/>
              <a:gd name="T19" fmla="*/ 1777 h 3712"/>
              <a:gd name="T20" fmla="*/ 1354 w 4799"/>
              <a:gd name="T21" fmla="*/ 1798 h 3712"/>
              <a:gd name="T22" fmla="*/ 1843 w 4799"/>
              <a:gd name="T23" fmla="*/ 2340 h 3712"/>
              <a:gd name="T24" fmla="*/ 2941 w 4799"/>
              <a:gd name="T25" fmla="*/ 1242 h 3712"/>
              <a:gd name="T26" fmla="*/ 2988 w 4799"/>
              <a:gd name="T27" fmla="*/ 1223 h 3712"/>
              <a:gd name="T28" fmla="*/ 3034 w 4799"/>
              <a:gd name="T29" fmla="*/ 1243 h 3712"/>
              <a:gd name="T30" fmla="*/ 3541 w 4799"/>
              <a:gd name="T31" fmla="*/ 1777 h 3712"/>
              <a:gd name="T32" fmla="*/ 4022 w 4799"/>
              <a:gd name="T33" fmla="*/ 1275 h 3712"/>
              <a:gd name="T34" fmla="*/ 3847 w 4799"/>
              <a:gd name="T35" fmla="*/ 1100 h 3712"/>
              <a:gd name="T36" fmla="*/ 4435 w 4799"/>
              <a:gd name="T37" fmla="*/ 942 h 3712"/>
              <a:gd name="T38" fmla="*/ 4278 w 4799"/>
              <a:gd name="T39" fmla="*/ 1531 h 3712"/>
              <a:gd name="T40" fmla="*/ 4113 w 4799"/>
              <a:gd name="T41" fmla="*/ 1367 h 3712"/>
              <a:gd name="T42" fmla="*/ 3588 w 4799"/>
              <a:gd name="T43" fmla="*/ 1915 h 3712"/>
              <a:gd name="T44" fmla="*/ 3541 w 4799"/>
              <a:gd name="T45" fmla="*/ 1935 h 3712"/>
              <a:gd name="T46" fmla="*/ 3541 w 4799"/>
              <a:gd name="T47" fmla="*/ 1935 h 3712"/>
              <a:gd name="T48" fmla="*/ 3494 w 4799"/>
              <a:gd name="T49" fmla="*/ 1915 h 3712"/>
              <a:gd name="T50" fmla="*/ 2986 w 4799"/>
              <a:gd name="T51" fmla="*/ 1380 h 3712"/>
              <a:gd name="T52" fmla="*/ 1886 w 4799"/>
              <a:gd name="T53" fmla="*/ 2480 h 3712"/>
              <a:gd name="T54" fmla="*/ 1839 w 4799"/>
              <a:gd name="T55" fmla="*/ 2498 h 3712"/>
              <a:gd name="T56" fmla="*/ 1793 w 4799"/>
              <a:gd name="T57" fmla="*/ 2477 h 3712"/>
              <a:gd name="T58" fmla="*/ 1303 w 4799"/>
              <a:gd name="T59" fmla="*/ 1935 h 3712"/>
              <a:gd name="T60" fmla="*/ 129 w 4799"/>
              <a:gd name="T61" fmla="*/ 3110 h 3712"/>
              <a:gd name="T62" fmla="*/ 129 w 4799"/>
              <a:gd name="T63" fmla="*/ 3372 h 3712"/>
              <a:gd name="T64" fmla="*/ 339 w 4799"/>
              <a:gd name="T65" fmla="*/ 3582 h 3712"/>
              <a:gd name="T66" fmla="*/ 4460 w 4799"/>
              <a:gd name="T67" fmla="*/ 3582 h 3712"/>
              <a:gd name="T68" fmla="*/ 4670 w 4799"/>
              <a:gd name="T69" fmla="*/ 3372 h 3712"/>
              <a:gd name="T70" fmla="*/ 4670 w 4799"/>
              <a:gd name="T71" fmla="*/ 340 h 3712"/>
              <a:gd name="T72" fmla="*/ 4460 w 4799"/>
              <a:gd name="T73" fmla="*/ 130 h 3712"/>
              <a:gd name="T74" fmla="*/ 339 w 4799"/>
              <a:gd name="T75" fmla="*/ 130 h 3712"/>
              <a:gd name="T76" fmla="*/ 129 w 4799"/>
              <a:gd name="T77" fmla="*/ 340 h 3712"/>
              <a:gd name="T78" fmla="*/ 129 w 4799"/>
              <a:gd name="T79" fmla="*/ 2394 h 3712"/>
              <a:gd name="T80" fmla="*/ 64 w 4799"/>
              <a:gd name="T81" fmla="*/ 2459 h 3712"/>
              <a:gd name="T82" fmla="*/ 0 w 4799"/>
              <a:gd name="T83" fmla="*/ 2394 h 3712"/>
              <a:gd name="T84" fmla="*/ 0 w 4799"/>
              <a:gd name="T85" fmla="*/ 340 h 3712"/>
              <a:gd name="T86" fmla="*/ 339 w 4799"/>
              <a:gd name="T87" fmla="*/ 0 h 3712"/>
              <a:gd name="T88" fmla="*/ 4460 w 4799"/>
              <a:gd name="T89" fmla="*/ 0 h 3712"/>
              <a:gd name="T90" fmla="*/ 4799 w 4799"/>
              <a:gd name="T91" fmla="*/ 340 h 3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99" h="3712">
                <a:moveTo>
                  <a:pt x="4799" y="340"/>
                </a:moveTo>
                <a:lnTo>
                  <a:pt x="4799" y="340"/>
                </a:lnTo>
                <a:lnTo>
                  <a:pt x="4799" y="3372"/>
                </a:lnTo>
                <a:cubicBezTo>
                  <a:pt x="4799" y="3559"/>
                  <a:pt x="4647" y="3712"/>
                  <a:pt x="4460" y="3712"/>
                </a:cubicBezTo>
                <a:lnTo>
                  <a:pt x="339" y="3712"/>
                </a:lnTo>
                <a:cubicBezTo>
                  <a:pt x="152" y="3712"/>
                  <a:pt x="0" y="3559"/>
                  <a:pt x="0" y="3372"/>
                </a:cubicBezTo>
                <a:lnTo>
                  <a:pt x="0" y="3083"/>
                </a:lnTo>
                <a:cubicBezTo>
                  <a:pt x="0" y="3066"/>
                  <a:pt x="6" y="3050"/>
                  <a:pt x="18" y="3038"/>
                </a:cubicBezTo>
                <a:lnTo>
                  <a:pt x="1260" y="1796"/>
                </a:lnTo>
                <a:cubicBezTo>
                  <a:pt x="1273" y="1783"/>
                  <a:pt x="1290" y="1776"/>
                  <a:pt x="1307" y="1777"/>
                </a:cubicBezTo>
                <a:cubicBezTo>
                  <a:pt x="1325" y="1777"/>
                  <a:pt x="1342" y="1785"/>
                  <a:pt x="1354" y="1798"/>
                </a:cubicBezTo>
                <a:lnTo>
                  <a:pt x="1843" y="2340"/>
                </a:lnTo>
                <a:lnTo>
                  <a:pt x="2941" y="1242"/>
                </a:lnTo>
                <a:cubicBezTo>
                  <a:pt x="2954" y="1230"/>
                  <a:pt x="2971" y="1223"/>
                  <a:pt x="2988" y="1223"/>
                </a:cubicBezTo>
                <a:cubicBezTo>
                  <a:pt x="3005" y="1223"/>
                  <a:pt x="3022" y="1230"/>
                  <a:pt x="3034" y="1243"/>
                </a:cubicBezTo>
                <a:lnTo>
                  <a:pt x="3541" y="1777"/>
                </a:lnTo>
                <a:lnTo>
                  <a:pt x="4022" y="1275"/>
                </a:lnTo>
                <a:lnTo>
                  <a:pt x="3847" y="1100"/>
                </a:lnTo>
                <a:lnTo>
                  <a:pt x="4435" y="942"/>
                </a:lnTo>
                <a:lnTo>
                  <a:pt x="4278" y="1531"/>
                </a:lnTo>
                <a:lnTo>
                  <a:pt x="4113" y="1367"/>
                </a:lnTo>
                <a:lnTo>
                  <a:pt x="3588" y="1915"/>
                </a:lnTo>
                <a:cubicBezTo>
                  <a:pt x="3575" y="1928"/>
                  <a:pt x="3559" y="1935"/>
                  <a:pt x="3541" y="1935"/>
                </a:cubicBezTo>
                <a:cubicBezTo>
                  <a:pt x="3541" y="1935"/>
                  <a:pt x="3541" y="1935"/>
                  <a:pt x="3541" y="1935"/>
                </a:cubicBezTo>
                <a:cubicBezTo>
                  <a:pt x="3523" y="1935"/>
                  <a:pt x="3506" y="1928"/>
                  <a:pt x="3494" y="1915"/>
                </a:cubicBezTo>
                <a:lnTo>
                  <a:pt x="2986" y="1380"/>
                </a:lnTo>
                <a:lnTo>
                  <a:pt x="1886" y="2480"/>
                </a:lnTo>
                <a:cubicBezTo>
                  <a:pt x="1874" y="2492"/>
                  <a:pt x="1857" y="2499"/>
                  <a:pt x="1839" y="2498"/>
                </a:cubicBezTo>
                <a:cubicBezTo>
                  <a:pt x="1821" y="2498"/>
                  <a:pt x="1805" y="2490"/>
                  <a:pt x="1793" y="2477"/>
                </a:cubicBezTo>
                <a:lnTo>
                  <a:pt x="1303" y="1935"/>
                </a:lnTo>
                <a:lnTo>
                  <a:pt x="129" y="3110"/>
                </a:lnTo>
                <a:lnTo>
                  <a:pt x="129" y="3372"/>
                </a:lnTo>
                <a:cubicBezTo>
                  <a:pt x="129" y="3488"/>
                  <a:pt x="223" y="3582"/>
                  <a:pt x="339" y="3582"/>
                </a:cubicBezTo>
                <a:lnTo>
                  <a:pt x="4460" y="3582"/>
                </a:lnTo>
                <a:cubicBezTo>
                  <a:pt x="4576" y="3582"/>
                  <a:pt x="4670" y="3488"/>
                  <a:pt x="4670" y="3372"/>
                </a:cubicBezTo>
                <a:lnTo>
                  <a:pt x="4670" y="340"/>
                </a:lnTo>
                <a:cubicBezTo>
                  <a:pt x="4670" y="224"/>
                  <a:pt x="4576" y="130"/>
                  <a:pt x="4460" y="130"/>
                </a:cubicBezTo>
                <a:lnTo>
                  <a:pt x="339" y="130"/>
                </a:lnTo>
                <a:cubicBezTo>
                  <a:pt x="223" y="130"/>
                  <a:pt x="129" y="224"/>
                  <a:pt x="129" y="340"/>
                </a:cubicBezTo>
                <a:lnTo>
                  <a:pt x="129" y="2394"/>
                </a:lnTo>
                <a:cubicBezTo>
                  <a:pt x="129" y="2430"/>
                  <a:pt x="100" y="2459"/>
                  <a:pt x="64" y="2459"/>
                </a:cubicBezTo>
                <a:cubicBezTo>
                  <a:pt x="28" y="2459"/>
                  <a:pt x="0" y="2430"/>
                  <a:pt x="0" y="2394"/>
                </a:cubicBezTo>
                <a:lnTo>
                  <a:pt x="0" y="340"/>
                </a:lnTo>
                <a:cubicBezTo>
                  <a:pt x="0" y="153"/>
                  <a:pt x="152" y="0"/>
                  <a:pt x="339" y="0"/>
                </a:cubicBezTo>
                <a:lnTo>
                  <a:pt x="4460" y="0"/>
                </a:lnTo>
                <a:cubicBezTo>
                  <a:pt x="4647" y="0"/>
                  <a:pt x="4799" y="153"/>
                  <a:pt x="4799" y="340"/>
                </a:cubicBezTo>
                <a:close/>
              </a:path>
            </a:pathLst>
          </a:custGeom>
          <a:solidFill>
            <a:srgbClr val="FFCC32"/>
          </a:solidFill>
          <a:ln w="0">
            <a:solidFill>
              <a:srgbClr val="FFCC32"/>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a:solidFill>
                <a:srgbClr val="000000"/>
              </a:solidFill>
              <a:latin typeface="Calibri Light"/>
            </a:endParaRPr>
          </a:p>
        </p:txBody>
      </p:sp>
      <p:sp>
        <p:nvSpPr>
          <p:cNvPr id="67" name="TextBox 66">
            <a:extLst>
              <a:ext uri="{FF2B5EF4-FFF2-40B4-BE49-F238E27FC236}">
                <a16:creationId xmlns:a16="http://schemas.microsoft.com/office/drawing/2014/main" id="{6BF08A72-91CF-4BF8-88D4-6FDA0A52B53E}"/>
              </a:ext>
            </a:extLst>
          </p:cNvPr>
          <p:cNvSpPr txBox="1"/>
          <p:nvPr/>
        </p:nvSpPr>
        <p:spPr>
          <a:xfrm>
            <a:off x="7770613" y="3645565"/>
            <a:ext cx="1215825" cy="686983"/>
          </a:xfrm>
          <a:prstGeom prst="rect">
            <a:avLst/>
          </a:prstGeom>
          <a:noFill/>
        </p:spPr>
        <p:txBody>
          <a:bodyPr wrap="square" rtlCol="0">
            <a:spAutoFit/>
          </a:bodyPr>
          <a:lstStyle/>
          <a:p>
            <a:pPr defTabSz="914400">
              <a:lnSpc>
                <a:spcPct val="80000"/>
              </a:lnSpc>
            </a:pPr>
            <a:r>
              <a:rPr lang="ru-RU" sz="1200" dirty="0">
                <a:solidFill>
                  <a:srgbClr val="FFFFFF"/>
                </a:solidFill>
                <a:latin typeface="Calibri Light"/>
              </a:rPr>
              <a:t>Какие новые темы разговоров появляются?</a:t>
            </a:r>
          </a:p>
        </p:txBody>
      </p:sp>
      <p:sp>
        <p:nvSpPr>
          <p:cNvPr id="68" name="TextBox 67">
            <a:extLst>
              <a:ext uri="{FF2B5EF4-FFF2-40B4-BE49-F238E27FC236}">
                <a16:creationId xmlns:a16="http://schemas.microsoft.com/office/drawing/2014/main" id="{74C19285-48FD-4AFF-8569-6E3E90176700}"/>
              </a:ext>
            </a:extLst>
          </p:cNvPr>
          <p:cNvSpPr txBox="1"/>
          <p:nvPr/>
        </p:nvSpPr>
        <p:spPr>
          <a:xfrm>
            <a:off x="7770613" y="2601344"/>
            <a:ext cx="1375319" cy="686983"/>
          </a:xfrm>
          <a:prstGeom prst="rect">
            <a:avLst/>
          </a:prstGeom>
          <a:noFill/>
        </p:spPr>
        <p:txBody>
          <a:bodyPr wrap="square" rtlCol="0">
            <a:spAutoFit/>
          </a:bodyPr>
          <a:lstStyle/>
          <a:p>
            <a:pPr defTabSz="914400">
              <a:lnSpc>
                <a:spcPct val="80000"/>
              </a:lnSpc>
            </a:pPr>
            <a:r>
              <a:rPr lang="ru-RU" sz="1200" dirty="0">
                <a:solidFill>
                  <a:srgbClr val="FFFFFF"/>
                </a:solidFill>
                <a:latin typeface="Calibri Light"/>
              </a:rPr>
              <a:t>Что именно операторы обсуждают </a:t>
            </a:r>
            <a:br>
              <a:rPr lang="ru-RU" sz="1200" dirty="0">
                <a:solidFill>
                  <a:srgbClr val="FFFFFF"/>
                </a:solidFill>
                <a:latin typeface="Calibri Light"/>
              </a:rPr>
            </a:br>
            <a:r>
              <a:rPr lang="ru-RU" sz="1200" dirty="0">
                <a:solidFill>
                  <a:srgbClr val="FFFFFF"/>
                </a:solidFill>
                <a:latin typeface="Calibri Light"/>
              </a:rPr>
              <a:t>с клиентами?</a:t>
            </a:r>
          </a:p>
        </p:txBody>
      </p:sp>
      <p:cxnSp>
        <p:nvCxnSpPr>
          <p:cNvPr id="69" name="Straight Connector 68">
            <a:extLst>
              <a:ext uri="{FF2B5EF4-FFF2-40B4-BE49-F238E27FC236}">
                <a16:creationId xmlns:a16="http://schemas.microsoft.com/office/drawing/2014/main" id="{C282DFF4-118F-47E0-A149-486757B77B9C}"/>
              </a:ext>
            </a:extLst>
          </p:cNvPr>
          <p:cNvCxnSpPr>
            <a:cxnSpLocks/>
          </p:cNvCxnSpPr>
          <p:nvPr/>
        </p:nvCxnSpPr>
        <p:spPr>
          <a:xfrm flipV="1">
            <a:off x="6675844" y="2187748"/>
            <a:ext cx="552374" cy="487516"/>
          </a:xfrm>
          <a:prstGeom prst="line">
            <a:avLst/>
          </a:prstGeom>
          <a:noFill/>
          <a:ln w="38100" cap="rnd" cmpd="sng" algn="ctr">
            <a:solidFill>
              <a:srgbClr val="FFFFFF"/>
            </a:solidFill>
            <a:prstDash val="solid"/>
            <a:round/>
            <a:tailEnd type="triangle"/>
          </a:ln>
          <a:effectLst/>
        </p:spPr>
      </p:cxnSp>
      <p:cxnSp>
        <p:nvCxnSpPr>
          <p:cNvPr id="70" name="Straight Connector 69">
            <a:extLst>
              <a:ext uri="{FF2B5EF4-FFF2-40B4-BE49-F238E27FC236}">
                <a16:creationId xmlns:a16="http://schemas.microsoft.com/office/drawing/2014/main" id="{AE98794B-F00C-418B-86F2-ED42A4176FFB}"/>
              </a:ext>
            </a:extLst>
          </p:cNvPr>
          <p:cNvCxnSpPr>
            <a:cxnSpLocks/>
          </p:cNvCxnSpPr>
          <p:nvPr/>
        </p:nvCxnSpPr>
        <p:spPr>
          <a:xfrm>
            <a:off x="6824663" y="3480524"/>
            <a:ext cx="406666" cy="280045"/>
          </a:xfrm>
          <a:prstGeom prst="line">
            <a:avLst/>
          </a:prstGeom>
          <a:noFill/>
          <a:ln w="38100" cap="rnd" cmpd="sng" algn="ctr">
            <a:solidFill>
              <a:srgbClr val="FFFFFF"/>
            </a:solidFill>
            <a:prstDash val="solid"/>
            <a:round/>
            <a:tailEnd type="triangle"/>
          </a:ln>
          <a:effectLst/>
        </p:spPr>
      </p:cxnSp>
      <p:cxnSp>
        <p:nvCxnSpPr>
          <p:cNvPr id="71" name="Straight Connector 70">
            <a:extLst>
              <a:ext uri="{FF2B5EF4-FFF2-40B4-BE49-F238E27FC236}">
                <a16:creationId xmlns:a16="http://schemas.microsoft.com/office/drawing/2014/main" id="{D603D0CB-D231-404D-87AE-3F93620E42E0}"/>
              </a:ext>
            </a:extLst>
          </p:cNvPr>
          <p:cNvCxnSpPr>
            <a:cxnSpLocks/>
          </p:cNvCxnSpPr>
          <p:nvPr/>
        </p:nvCxnSpPr>
        <p:spPr>
          <a:xfrm>
            <a:off x="6743700" y="2945799"/>
            <a:ext cx="519113" cy="0"/>
          </a:xfrm>
          <a:prstGeom prst="line">
            <a:avLst/>
          </a:prstGeom>
          <a:noFill/>
          <a:ln w="38100" cap="rnd" cmpd="sng" algn="ctr">
            <a:solidFill>
              <a:srgbClr val="FFFFFF"/>
            </a:solidFill>
            <a:prstDash val="solid"/>
            <a:round/>
            <a:tailEnd type="triangle"/>
          </a:ln>
          <a:effectLst/>
        </p:spPr>
      </p:cxnSp>
      <p:grpSp>
        <p:nvGrpSpPr>
          <p:cNvPr id="72" name="Group 71">
            <a:extLst>
              <a:ext uri="{FF2B5EF4-FFF2-40B4-BE49-F238E27FC236}">
                <a16:creationId xmlns:a16="http://schemas.microsoft.com/office/drawing/2014/main" id="{DF2DE2BE-27FE-443E-A395-2D9B519D9427}"/>
              </a:ext>
            </a:extLst>
          </p:cNvPr>
          <p:cNvGrpSpPr/>
          <p:nvPr/>
        </p:nvGrpSpPr>
        <p:grpSpPr>
          <a:xfrm>
            <a:off x="2828763" y="1606634"/>
            <a:ext cx="496076" cy="2360609"/>
            <a:chOff x="2828763" y="1606634"/>
            <a:chExt cx="496076" cy="2360609"/>
          </a:xfrm>
        </p:grpSpPr>
        <p:cxnSp>
          <p:nvCxnSpPr>
            <p:cNvPr id="73" name="Straight Connector 72">
              <a:extLst>
                <a:ext uri="{FF2B5EF4-FFF2-40B4-BE49-F238E27FC236}">
                  <a16:creationId xmlns:a16="http://schemas.microsoft.com/office/drawing/2014/main" id="{006AEEAA-1E12-4614-877F-4166FF76517F}"/>
                </a:ext>
              </a:extLst>
            </p:cNvPr>
            <p:cNvCxnSpPr>
              <a:cxnSpLocks/>
            </p:cNvCxnSpPr>
            <p:nvPr/>
          </p:nvCxnSpPr>
          <p:spPr>
            <a:xfrm>
              <a:off x="3076993" y="1606634"/>
              <a:ext cx="238486" cy="0"/>
            </a:xfrm>
            <a:prstGeom prst="line">
              <a:avLst/>
            </a:prstGeom>
            <a:noFill/>
            <a:ln w="38100" cap="rnd" cmpd="sng" algn="ctr">
              <a:solidFill>
                <a:srgbClr val="FFFFFF"/>
              </a:solidFill>
              <a:prstDash val="solid"/>
              <a:round/>
              <a:tailEnd type="triangle"/>
            </a:ln>
            <a:effectLst/>
          </p:spPr>
        </p:cxnSp>
        <p:cxnSp>
          <p:nvCxnSpPr>
            <p:cNvPr id="74" name="Straight Connector 73">
              <a:extLst>
                <a:ext uri="{FF2B5EF4-FFF2-40B4-BE49-F238E27FC236}">
                  <a16:creationId xmlns:a16="http://schemas.microsoft.com/office/drawing/2014/main" id="{186C8C40-60D6-4D2E-AF7A-538C801F1FC7}"/>
                </a:ext>
              </a:extLst>
            </p:cNvPr>
            <p:cNvCxnSpPr>
              <a:cxnSpLocks/>
            </p:cNvCxnSpPr>
            <p:nvPr/>
          </p:nvCxnSpPr>
          <p:spPr>
            <a:xfrm flipV="1">
              <a:off x="3076993" y="1606634"/>
              <a:ext cx="0" cy="2360609"/>
            </a:xfrm>
            <a:prstGeom prst="line">
              <a:avLst/>
            </a:prstGeom>
            <a:noFill/>
            <a:ln w="38100" cap="rnd" cmpd="sng" algn="ctr">
              <a:solidFill>
                <a:srgbClr val="FFFFFF"/>
              </a:solidFill>
              <a:prstDash val="solid"/>
              <a:round/>
            </a:ln>
            <a:effectLst/>
          </p:spPr>
        </p:cxnSp>
        <p:cxnSp>
          <p:nvCxnSpPr>
            <p:cNvPr id="75" name="Straight Connector 74">
              <a:extLst>
                <a:ext uri="{FF2B5EF4-FFF2-40B4-BE49-F238E27FC236}">
                  <a16:creationId xmlns:a16="http://schemas.microsoft.com/office/drawing/2014/main" id="{CC7983A9-42B5-4F2C-A9FF-CFEC594B2051}"/>
                </a:ext>
              </a:extLst>
            </p:cNvPr>
            <p:cNvCxnSpPr>
              <a:cxnSpLocks/>
            </p:cNvCxnSpPr>
            <p:nvPr/>
          </p:nvCxnSpPr>
          <p:spPr>
            <a:xfrm>
              <a:off x="3076993" y="3967243"/>
              <a:ext cx="247846" cy="0"/>
            </a:xfrm>
            <a:prstGeom prst="line">
              <a:avLst/>
            </a:prstGeom>
            <a:noFill/>
            <a:ln w="38100" cap="rnd" cmpd="sng" algn="ctr">
              <a:solidFill>
                <a:srgbClr val="FFFFFF"/>
              </a:solidFill>
              <a:prstDash val="solid"/>
              <a:round/>
              <a:tailEnd type="triangle"/>
            </a:ln>
            <a:effectLst/>
          </p:spPr>
        </p:cxnSp>
        <p:cxnSp>
          <p:nvCxnSpPr>
            <p:cNvPr id="76" name="Straight Connector 75">
              <a:extLst>
                <a:ext uri="{FF2B5EF4-FFF2-40B4-BE49-F238E27FC236}">
                  <a16:creationId xmlns:a16="http://schemas.microsoft.com/office/drawing/2014/main" id="{0D091096-417A-4CE3-B0A3-5C4845C38BA2}"/>
                </a:ext>
              </a:extLst>
            </p:cNvPr>
            <p:cNvCxnSpPr>
              <a:cxnSpLocks/>
            </p:cNvCxnSpPr>
            <p:nvPr/>
          </p:nvCxnSpPr>
          <p:spPr>
            <a:xfrm>
              <a:off x="2828763" y="2945799"/>
              <a:ext cx="496075" cy="0"/>
            </a:xfrm>
            <a:prstGeom prst="line">
              <a:avLst/>
            </a:prstGeom>
            <a:noFill/>
            <a:ln w="38100" cap="rnd" cmpd="sng" algn="ctr">
              <a:solidFill>
                <a:srgbClr val="FFFFFF"/>
              </a:solidFill>
              <a:prstDash val="solid"/>
              <a:round/>
              <a:tailEnd type="triangle"/>
            </a:ln>
            <a:effectLst/>
          </p:spPr>
        </p:cxnSp>
      </p:grpSp>
      <p:cxnSp>
        <p:nvCxnSpPr>
          <p:cNvPr id="77" name="Straight Connector 76">
            <a:extLst>
              <a:ext uri="{FF2B5EF4-FFF2-40B4-BE49-F238E27FC236}">
                <a16:creationId xmlns:a16="http://schemas.microsoft.com/office/drawing/2014/main" id="{4559D822-8CF6-4FFC-A3B3-0EC0ACF208B6}"/>
              </a:ext>
            </a:extLst>
          </p:cNvPr>
          <p:cNvCxnSpPr>
            <a:cxnSpLocks/>
            <a:stCxn id="95" idx="3"/>
            <a:endCxn id="92" idx="1"/>
          </p:cNvCxnSpPr>
          <p:nvPr/>
        </p:nvCxnSpPr>
        <p:spPr>
          <a:xfrm>
            <a:off x="5390094" y="1633123"/>
            <a:ext cx="312660" cy="0"/>
          </a:xfrm>
          <a:prstGeom prst="line">
            <a:avLst/>
          </a:prstGeom>
          <a:noFill/>
          <a:ln w="38100" cap="rnd" cmpd="sng" algn="ctr">
            <a:solidFill>
              <a:srgbClr val="FFFFFF"/>
            </a:solidFill>
            <a:prstDash val="solid"/>
            <a:round/>
            <a:tailEnd type="triangle"/>
          </a:ln>
          <a:effectLst/>
        </p:spPr>
      </p:cxnSp>
      <p:cxnSp>
        <p:nvCxnSpPr>
          <p:cNvPr id="78" name="Straight Connector 77">
            <a:extLst>
              <a:ext uri="{FF2B5EF4-FFF2-40B4-BE49-F238E27FC236}">
                <a16:creationId xmlns:a16="http://schemas.microsoft.com/office/drawing/2014/main" id="{64D3E085-9325-49AE-88B6-F04480F10D58}"/>
              </a:ext>
            </a:extLst>
          </p:cNvPr>
          <p:cNvCxnSpPr>
            <a:cxnSpLocks/>
          </p:cNvCxnSpPr>
          <p:nvPr/>
        </p:nvCxnSpPr>
        <p:spPr>
          <a:xfrm>
            <a:off x="1103882" y="2945799"/>
            <a:ext cx="301472" cy="0"/>
          </a:xfrm>
          <a:prstGeom prst="line">
            <a:avLst/>
          </a:prstGeom>
          <a:noFill/>
          <a:ln w="38100" cap="rnd" cmpd="sng" algn="ctr">
            <a:solidFill>
              <a:srgbClr val="FFFFFF"/>
            </a:solidFill>
            <a:prstDash val="solid"/>
            <a:round/>
            <a:tailEnd type="triangle"/>
          </a:ln>
          <a:effectLst/>
        </p:spPr>
      </p:cxnSp>
      <p:grpSp>
        <p:nvGrpSpPr>
          <p:cNvPr id="79" name="Group 78">
            <a:extLst>
              <a:ext uri="{FF2B5EF4-FFF2-40B4-BE49-F238E27FC236}">
                <a16:creationId xmlns:a16="http://schemas.microsoft.com/office/drawing/2014/main" id="{2305B8E7-33E4-4843-B915-8A91465CB5D1}"/>
              </a:ext>
            </a:extLst>
          </p:cNvPr>
          <p:cNvGrpSpPr/>
          <p:nvPr/>
        </p:nvGrpSpPr>
        <p:grpSpPr>
          <a:xfrm>
            <a:off x="5157788" y="1755100"/>
            <a:ext cx="885825" cy="2212147"/>
            <a:chOff x="5157788" y="1755100"/>
            <a:chExt cx="885825" cy="2212147"/>
          </a:xfrm>
        </p:grpSpPr>
        <p:cxnSp>
          <p:nvCxnSpPr>
            <p:cNvPr id="80" name="Straight Connector 79">
              <a:extLst>
                <a:ext uri="{FF2B5EF4-FFF2-40B4-BE49-F238E27FC236}">
                  <a16:creationId xmlns:a16="http://schemas.microsoft.com/office/drawing/2014/main" id="{7F3DBE3B-D455-4F83-9AA3-79234BA319F6}"/>
                </a:ext>
              </a:extLst>
            </p:cNvPr>
            <p:cNvCxnSpPr>
              <a:cxnSpLocks/>
            </p:cNvCxnSpPr>
            <p:nvPr/>
          </p:nvCxnSpPr>
          <p:spPr>
            <a:xfrm>
              <a:off x="5375421" y="1755100"/>
              <a:ext cx="149987" cy="0"/>
            </a:xfrm>
            <a:prstGeom prst="line">
              <a:avLst/>
            </a:prstGeom>
            <a:noFill/>
            <a:ln w="38100" cap="rnd" cmpd="sng" algn="ctr">
              <a:solidFill>
                <a:srgbClr val="FFFFFF"/>
              </a:solidFill>
              <a:prstDash val="solid"/>
              <a:round/>
            </a:ln>
            <a:effectLst/>
          </p:spPr>
        </p:cxnSp>
        <p:cxnSp>
          <p:nvCxnSpPr>
            <p:cNvPr id="81" name="Straight Connector 80">
              <a:extLst>
                <a:ext uri="{FF2B5EF4-FFF2-40B4-BE49-F238E27FC236}">
                  <a16:creationId xmlns:a16="http://schemas.microsoft.com/office/drawing/2014/main" id="{9BA4EE15-9618-46EF-8652-68663A51D1D0}"/>
                </a:ext>
              </a:extLst>
            </p:cNvPr>
            <p:cNvCxnSpPr>
              <a:cxnSpLocks/>
              <a:stCxn id="94" idx="3"/>
            </p:cNvCxnSpPr>
            <p:nvPr/>
          </p:nvCxnSpPr>
          <p:spPr>
            <a:xfrm>
              <a:off x="5375421" y="3967243"/>
              <a:ext cx="149987" cy="0"/>
            </a:xfrm>
            <a:prstGeom prst="line">
              <a:avLst/>
            </a:prstGeom>
            <a:noFill/>
            <a:ln w="38100" cap="rnd" cmpd="sng" algn="ctr">
              <a:solidFill>
                <a:srgbClr val="FFFFFF"/>
              </a:solidFill>
              <a:prstDash val="solid"/>
              <a:round/>
            </a:ln>
            <a:effectLst/>
          </p:spPr>
        </p:cxnSp>
        <p:cxnSp>
          <p:nvCxnSpPr>
            <p:cNvPr id="82" name="Straight Connector 81">
              <a:extLst>
                <a:ext uri="{FF2B5EF4-FFF2-40B4-BE49-F238E27FC236}">
                  <a16:creationId xmlns:a16="http://schemas.microsoft.com/office/drawing/2014/main" id="{557DD3AD-DF27-48D5-984B-D00E559BF459}"/>
                </a:ext>
              </a:extLst>
            </p:cNvPr>
            <p:cNvCxnSpPr>
              <a:cxnSpLocks/>
            </p:cNvCxnSpPr>
            <p:nvPr/>
          </p:nvCxnSpPr>
          <p:spPr>
            <a:xfrm flipV="1">
              <a:off x="5527789" y="1755100"/>
              <a:ext cx="0" cy="2212147"/>
            </a:xfrm>
            <a:prstGeom prst="line">
              <a:avLst/>
            </a:prstGeom>
            <a:noFill/>
            <a:ln w="38100" cap="rnd" cmpd="sng" algn="ctr">
              <a:solidFill>
                <a:srgbClr val="FFFFFF"/>
              </a:solidFill>
              <a:prstDash val="solid"/>
              <a:round/>
            </a:ln>
            <a:effectLst/>
          </p:spPr>
        </p:cxnSp>
        <p:cxnSp>
          <p:nvCxnSpPr>
            <p:cNvPr id="83" name="Straight Connector 82">
              <a:extLst>
                <a:ext uri="{FF2B5EF4-FFF2-40B4-BE49-F238E27FC236}">
                  <a16:creationId xmlns:a16="http://schemas.microsoft.com/office/drawing/2014/main" id="{C2D8CFB8-2246-4A82-9DEB-0F7989BAADCB}"/>
                </a:ext>
              </a:extLst>
            </p:cNvPr>
            <p:cNvCxnSpPr>
              <a:cxnSpLocks/>
            </p:cNvCxnSpPr>
            <p:nvPr/>
          </p:nvCxnSpPr>
          <p:spPr>
            <a:xfrm>
              <a:off x="5157788" y="2945799"/>
              <a:ext cx="885825" cy="0"/>
            </a:xfrm>
            <a:prstGeom prst="line">
              <a:avLst/>
            </a:prstGeom>
            <a:noFill/>
            <a:ln w="38100" cap="rnd" cmpd="sng" algn="ctr">
              <a:solidFill>
                <a:srgbClr val="FFFFFF"/>
              </a:solidFill>
              <a:prstDash val="solid"/>
              <a:round/>
              <a:tailEnd type="triangle"/>
            </a:ln>
            <a:effectLst/>
          </p:spPr>
        </p:cxnSp>
      </p:grpSp>
      <p:sp>
        <p:nvSpPr>
          <p:cNvPr id="84" name="Rectangle: Rounded Corners 83">
            <a:extLst>
              <a:ext uri="{FF2B5EF4-FFF2-40B4-BE49-F238E27FC236}">
                <a16:creationId xmlns:a16="http://schemas.microsoft.com/office/drawing/2014/main" id="{2A151B65-13D8-4FF2-840F-4B88BA196AEA}"/>
              </a:ext>
            </a:extLst>
          </p:cNvPr>
          <p:cNvSpPr/>
          <p:nvPr/>
        </p:nvSpPr>
        <p:spPr>
          <a:xfrm>
            <a:off x="99063" y="2684189"/>
            <a:ext cx="1004819" cy="523220"/>
          </a:xfrm>
          <a:prstGeom prst="roundRect">
            <a:avLst>
              <a:gd name="adj" fmla="val 8159"/>
            </a:avLst>
          </a:prstGeom>
          <a:solidFill>
            <a:srgbClr val="1770A1"/>
          </a:solidFill>
          <a:ln w="264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ru-RU" sz="1200" b="0" i="0" u="none" strike="noStrike" kern="0" cap="none" spc="0" normalizeH="0" baseline="0" noProof="0" dirty="0">
                <a:ln>
                  <a:noFill/>
                </a:ln>
                <a:solidFill>
                  <a:srgbClr val="FFFFFF"/>
                </a:solidFill>
                <a:effectLst/>
                <a:uLnTx/>
                <a:uFillTx/>
                <a:latin typeface="Calibri Light"/>
                <a:ea typeface="+mn-ea"/>
                <a:cs typeface="+mn-cs"/>
              </a:rPr>
              <a:t>Накопление данных</a:t>
            </a:r>
          </a:p>
        </p:txBody>
      </p:sp>
      <p:sp>
        <p:nvSpPr>
          <p:cNvPr id="85" name="Freeform 5">
            <a:extLst>
              <a:ext uri="{FF2B5EF4-FFF2-40B4-BE49-F238E27FC236}">
                <a16:creationId xmlns:a16="http://schemas.microsoft.com/office/drawing/2014/main" id="{F90EF88F-95F0-496D-BC8C-059EEDFFC454}"/>
              </a:ext>
            </a:extLst>
          </p:cNvPr>
          <p:cNvSpPr>
            <a:spLocks noChangeAspect="1" noEditPoints="1"/>
          </p:cNvSpPr>
          <p:nvPr/>
        </p:nvSpPr>
        <p:spPr bwMode="auto">
          <a:xfrm>
            <a:off x="6118302" y="2685655"/>
            <a:ext cx="521489" cy="520288"/>
          </a:xfrm>
          <a:custGeom>
            <a:avLst/>
            <a:gdLst>
              <a:gd name="T0" fmla="*/ 2096 w 4799"/>
              <a:gd name="T1" fmla="*/ 1715 h 4778"/>
              <a:gd name="T2" fmla="*/ 2230 w 4799"/>
              <a:gd name="T3" fmla="*/ 1940 h 4778"/>
              <a:gd name="T4" fmla="*/ 1915 w 4799"/>
              <a:gd name="T5" fmla="*/ 1780 h 4778"/>
              <a:gd name="T6" fmla="*/ 2331 w 4799"/>
              <a:gd name="T7" fmla="*/ 1427 h 4778"/>
              <a:gd name="T8" fmla="*/ 2056 w 4799"/>
              <a:gd name="T9" fmla="*/ 1362 h 4778"/>
              <a:gd name="T10" fmla="*/ 2186 w 4799"/>
              <a:gd name="T11" fmla="*/ 2983 h 4778"/>
              <a:gd name="T12" fmla="*/ 1861 w 4799"/>
              <a:gd name="T13" fmla="*/ 2687 h 4778"/>
              <a:gd name="T14" fmla="*/ 1562 w 4799"/>
              <a:gd name="T15" fmla="*/ 2228 h 4778"/>
              <a:gd name="T16" fmla="*/ 1817 w 4799"/>
              <a:gd name="T17" fmla="*/ 2249 h 4778"/>
              <a:gd name="T18" fmla="*/ 2802 w 4799"/>
              <a:gd name="T19" fmla="*/ 1655 h 4778"/>
              <a:gd name="T20" fmla="*/ 2692 w 4799"/>
              <a:gd name="T21" fmla="*/ 2075 h 4778"/>
              <a:gd name="T22" fmla="*/ 2569 w 4799"/>
              <a:gd name="T23" fmla="*/ 1860 h 4778"/>
              <a:gd name="T24" fmla="*/ 2802 w 4799"/>
              <a:gd name="T25" fmla="*/ 1655 h 4778"/>
              <a:gd name="T26" fmla="*/ 3044 w 4799"/>
              <a:gd name="T27" fmla="*/ 2765 h 4778"/>
              <a:gd name="T28" fmla="*/ 2839 w 4799"/>
              <a:gd name="T29" fmla="*/ 2614 h 4778"/>
              <a:gd name="T30" fmla="*/ 2553 w 4799"/>
              <a:gd name="T31" fmla="*/ 3164 h 4778"/>
              <a:gd name="T32" fmla="*/ 3006 w 4799"/>
              <a:gd name="T33" fmla="*/ 2249 h 4778"/>
              <a:gd name="T34" fmla="*/ 3299 w 4799"/>
              <a:gd name="T35" fmla="*/ 2151 h 4778"/>
              <a:gd name="T36" fmla="*/ 2686 w 4799"/>
              <a:gd name="T37" fmla="*/ 1381 h 4778"/>
              <a:gd name="T38" fmla="*/ 3454 w 4799"/>
              <a:gd name="T39" fmla="*/ 2551 h 4778"/>
              <a:gd name="T40" fmla="*/ 3030 w 4799"/>
              <a:gd name="T41" fmla="*/ 2920 h 4778"/>
              <a:gd name="T42" fmla="*/ 2847 w 4799"/>
              <a:gd name="T43" fmla="*/ 3346 h 4778"/>
              <a:gd name="T44" fmla="*/ 3059 w 4799"/>
              <a:gd name="T45" fmla="*/ 1776 h 4778"/>
              <a:gd name="T46" fmla="*/ 3370 w 4799"/>
              <a:gd name="T47" fmla="*/ 2311 h 4778"/>
              <a:gd name="T48" fmla="*/ 3454 w 4799"/>
              <a:gd name="T49" fmla="*/ 2551 h 4778"/>
              <a:gd name="T50" fmla="*/ 1628 w 4799"/>
              <a:gd name="T51" fmla="*/ 3055 h 4778"/>
              <a:gd name="T52" fmla="*/ 1552 w 4799"/>
              <a:gd name="T53" fmla="*/ 2858 h 4778"/>
              <a:gd name="T54" fmla="*/ 1442 w 4799"/>
              <a:gd name="T55" fmla="*/ 2356 h 4778"/>
              <a:gd name="T56" fmla="*/ 1442 w 4799"/>
              <a:gd name="T57" fmla="*/ 2291 h 4778"/>
              <a:gd name="T58" fmla="*/ 2052 w 4799"/>
              <a:gd name="T59" fmla="*/ 1147 h 4778"/>
              <a:gd name="T60" fmla="*/ 3262 w 4799"/>
              <a:gd name="T61" fmla="*/ 1724 h 4778"/>
              <a:gd name="T62" fmla="*/ 1275 w 4799"/>
              <a:gd name="T63" fmla="*/ 2576 h 4778"/>
              <a:gd name="T64" fmla="*/ 2405 w 4799"/>
              <a:gd name="T65" fmla="*/ 3745 h 4778"/>
              <a:gd name="T66" fmla="*/ 3282 w 4799"/>
              <a:gd name="T67" fmla="*/ 3095 h 4778"/>
              <a:gd name="T68" fmla="*/ 496 w 4799"/>
              <a:gd name="T69" fmla="*/ 1224 h 4778"/>
              <a:gd name="T70" fmla="*/ 496 w 4799"/>
              <a:gd name="T71" fmla="*/ 1717 h 4778"/>
              <a:gd name="T72" fmla="*/ 496 w 4799"/>
              <a:gd name="T73" fmla="*/ 2211 h 4778"/>
              <a:gd name="T74" fmla="*/ 496 w 4799"/>
              <a:gd name="T75" fmla="*/ 2704 h 4778"/>
              <a:gd name="T76" fmla="*/ 496 w 4799"/>
              <a:gd name="T77" fmla="*/ 3197 h 4778"/>
              <a:gd name="T78" fmla="*/ 496 w 4799"/>
              <a:gd name="T79" fmla="*/ 3691 h 4778"/>
              <a:gd name="T80" fmla="*/ 4303 w 4799"/>
              <a:gd name="T81" fmla="*/ 1095 h 4778"/>
              <a:gd name="T82" fmla="*/ 4735 w 4799"/>
              <a:gd name="T83" fmla="*/ 1717 h 4778"/>
              <a:gd name="T84" fmla="*/ 4735 w 4799"/>
              <a:gd name="T85" fmla="*/ 2211 h 4778"/>
              <a:gd name="T86" fmla="*/ 4735 w 4799"/>
              <a:gd name="T87" fmla="*/ 2704 h 4778"/>
              <a:gd name="T88" fmla="*/ 4735 w 4799"/>
              <a:gd name="T89" fmla="*/ 3197 h 4778"/>
              <a:gd name="T90" fmla="*/ 4735 w 4799"/>
              <a:gd name="T91" fmla="*/ 3691 h 4778"/>
              <a:gd name="T92" fmla="*/ 3703 w 4799"/>
              <a:gd name="T93" fmla="*/ 4713 h 4778"/>
              <a:gd name="T94" fmla="*/ 3210 w 4799"/>
              <a:gd name="T95" fmla="*/ 4713 h 4778"/>
              <a:gd name="T96" fmla="*/ 2717 w 4799"/>
              <a:gd name="T97" fmla="*/ 4713 h 4778"/>
              <a:gd name="T98" fmla="*/ 2223 w 4799"/>
              <a:gd name="T99" fmla="*/ 4713 h 4778"/>
              <a:gd name="T100" fmla="*/ 1730 w 4799"/>
              <a:gd name="T101" fmla="*/ 4713 h 4778"/>
              <a:gd name="T102" fmla="*/ 1236 w 4799"/>
              <a:gd name="T103" fmla="*/ 4713 h 4778"/>
              <a:gd name="T104" fmla="*/ 3575 w 4799"/>
              <a:gd name="T105" fmla="*/ 64 h 4778"/>
              <a:gd name="T106" fmla="*/ 3081 w 4799"/>
              <a:gd name="T107" fmla="*/ 64 h 4778"/>
              <a:gd name="T108" fmla="*/ 2588 w 4799"/>
              <a:gd name="T109" fmla="*/ 64 h 4778"/>
              <a:gd name="T110" fmla="*/ 2095 w 4799"/>
              <a:gd name="T111" fmla="*/ 64 h 4778"/>
              <a:gd name="T112" fmla="*/ 1601 w 4799"/>
              <a:gd name="T113" fmla="*/ 64 h 4778"/>
              <a:gd name="T114" fmla="*/ 1108 w 4799"/>
              <a:gd name="T115" fmla="*/ 64 h 4778"/>
              <a:gd name="T116" fmla="*/ 3874 w 4799"/>
              <a:gd name="T117" fmla="*/ 3987 h 4778"/>
              <a:gd name="T118" fmla="*/ 3874 w 4799"/>
              <a:gd name="T119" fmla="*/ 651 h 4778"/>
              <a:gd name="T120" fmla="*/ 3874 w 4799"/>
              <a:gd name="T121" fmla="*/ 651 h 47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799" h="4778">
                <a:moveTo>
                  <a:pt x="1777" y="1643"/>
                </a:moveTo>
                <a:lnTo>
                  <a:pt x="1777" y="1643"/>
                </a:lnTo>
                <a:cubicBezTo>
                  <a:pt x="1771" y="1617"/>
                  <a:pt x="1788" y="1591"/>
                  <a:pt x="1814" y="1585"/>
                </a:cubicBezTo>
                <a:cubicBezTo>
                  <a:pt x="1840" y="1579"/>
                  <a:pt x="1866" y="1596"/>
                  <a:pt x="1872" y="1622"/>
                </a:cubicBezTo>
                <a:cubicBezTo>
                  <a:pt x="1874" y="1635"/>
                  <a:pt x="1880" y="1647"/>
                  <a:pt x="1889" y="1658"/>
                </a:cubicBezTo>
                <a:cubicBezTo>
                  <a:pt x="1919" y="1693"/>
                  <a:pt x="1972" y="1698"/>
                  <a:pt x="2008" y="1668"/>
                </a:cubicBezTo>
                <a:cubicBezTo>
                  <a:pt x="2012" y="1664"/>
                  <a:pt x="2016" y="1660"/>
                  <a:pt x="2020" y="1655"/>
                </a:cubicBezTo>
                <a:cubicBezTo>
                  <a:pt x="2036" y="1634"/>
                  <a:pt x="2067" y="1630"/>
                  <a:pt x="2088" y="1647"/>
                </a:cubicBezTo>
                <a:cubicBezTo>
                  <a:pt x="2109" y="1663"/>
                  <a:pt x="2113" y="1693"/>
                  <a:pt x="2096" y="1715"/>
                </a:cubicBezTo>
                <a:cubicBezTo>
                  <a:pt x="2089" y="1724"/>
                  <a:pt x="2080" y="1734"/>
                  <a:pt x="2070" y="1742"/>
                </a:cubicBezTo>
                <a:cubicBezTo>
                  <a:pt x="2053" y="1757"/>
                  <a:pt x="2033" y="1767"/>
                  <a:pt x="2012" y="1774"/>
                </a:cubicBezTo>
                <a:cubicBezTo>
                  <a:pt x="2007" y="1852"/>
                  <a:pt x="2034" y="1922"/>
                  <a:pt x="2085" y="1956"/>
                </a:cubicBezTo>
                <a:cubicBezTo>
                  <a:pt x="2094" y="1962"/>
                  <a:pt x="2104" y="1967"/>
                  <a:pt x="2114" y="1970"/>
                </a:cubicBezTo>
                <a:cubicBezTo>
                  <a:pt x="2119" y="1936"/>
                  <a:pt x="2133" y="1903"/>
                  <a:pt x="2158" y="1875"/>
                </a:cubicBezTo>
                <a:cubicBezTo>
                  <a:pt x="2166" y="1866"/>
                  <a:pt x="2176" y="1857"/>
                  <a:pt x="2186" y="1850"/>
                </a:cubicBezTo>
                <a:cubicBezTo>
                  <a:pt x="2207" y="1834"/>
                  <a:pt x="2238" y="1839"/>
                  <a:pt x="2253" y="1860"/>
                </a:cubicBezTo>
                <a:cubicBezTo>
                  <a:pt x="2269" y="1882"/>
                  <a:pt x="2265" y="1912"/>
                  <a:pt x="2243" y="1928"/>
                </a:cubicBezTo>
                <a:cubicBezTo>
                  <a:pt x="2238" y="1931"/>
                  <a:pt x="2234" y="1935"/>
                  <a:pt x="2230" y="1940"/>
                </a:cubicBezTo>
                <a:cubicBezTo>
                  <a:pt x="2199" y="1974"/>
                  <a:pt x="2202" y="2028"/>
                  <a:pt x="2237" y="2059"/>
                </a:cubicBezTo>
                <a:cubicBezTo>
                  <a:pt x="2247" y="2068"/>
                  <a:pt x="2259" y="2074"/>
                  <a:pt x="2272" y="2077"/>
                </a:cubicBezTo>
                <a:cubicBezTo>
                  <a:pt x="2298" y="2084"/>
                  <a:pt x="2314" y="2110"/>
                  <a:pt x="2307" y="2136"/>
                </a:cubicBezTo>
                <a:cubicBezTo>
                  <a:pt x="2302" y="2158"/>
                  <a:pt x="2282" y="2173"/>
                  <a:pt x="2261" y="2173"/>
                </a:cubicBezTo>
                <a:cubicBezTo>
                  <a:pt x="2257" y="2173"/>
                  <a:pt x="2253" y="2172"/>
                  <a:pt x="2249" y="2171"/>
                </a:cubicBezTo>
                <a:cubicBezTo>
                  <a:pt x="2221" y="2164"/>
                  <a:pt x="2194" y="2150"/>
                  <a:pt x="2172" y="2131"/>
                </a:cubicBezTo>
                <a:cubicBezTo>
                  <a:pt x="2154" y="2115"/>
                  <a:pt x="2141" y="2096"/>
                  <a:pt x="2131" y="2075"/>
                </a:cubicBezTo>
                <a:cubicBezTo>
                  <a:pt x="2094" y="2069"/>
                  <a:pt x="2060" y="2057"/>
                  <a:pt x="2031" y="2037"/>
                </a:cubicBezTo>
                <a:cubicBezTo>
                  <a:pt x="1953" y="1984"/>
                  <a:pt x="1910" y="1888"/>
                  <a:pt x="1915" y="1780"/>
                </a:cubicBezTo>
                <a:cubicBezTo>
                  <a:pt x="1877" y="1772"/>
                  <a:pt x="1842" y="1752"/>
                  <a:pt x="1815" y="1720"/>
                </a:cubicBezTo>
                <a:cubicBezTo>
                  <a:pt x="1797" y="1698"/>
                  <a:pt x="1783" y="1671"/>
                  <a:pt x="1777" y="1643"/>
                </a:cubicBezTo>
                <a:lnTo>
                  <a:pt x="1777" y="1643"/>
                </a:lnTo>
                <a:close/>
                <a:moveTo>
                  <a:pt x="2056" y="1362"/>
                </a:moveTo>
                <a:lnTo>
                  <a:pt x="2056" y="1362"/>
                </a:lnTo>
                <a:cubicBezTo>
                  <a:pt x="2045" y="1337"/>
                  <a:pt x="2056" y="1309"/>
                  <a:pt x="2081" y="1298"/>
                </a:cubicBezTo>
                <a:cubicBezTo>
                  <a:pt x="2092" y="1293"/>
                  <a:pt x="2104" y="1289"/>
                  <a:pt x="2117" y="1286"/>
                </a:cubicBezTo>
                <a:cubicBezTo>
                  <a:pt x="2164" y="1277"/>
                  <a:pt x="2212" y="1286"/>
                  <a:pt x="2253" y="1312"/>
                </a:cubicBezTo>
                <a:cubicBezTo>
                  <a:pt x="2293" y="1339"/>
                  <a:pt x="2321" y="1379"/>
                  <a:pt x="2331" y="1427"/>
                </a:cubicBezTo>
                <a:cubicBezTo>
                  <a:pt x="2337" y="1455"/>
                  <a:pt x="2336" y="1485"/>
                  <a:pt x="2328" y="1513"/>
                </a:cubicBezTo>
                <a:cubicBezTo>
                  <a:pt x="2321" y="1534"/>
                  <a:pt x="2302" y="1548"/>
                  <a:pt x="2281" y="1548"/>
                </a:cubicBezTo>
                <a:cubicBezTo>
                  <a:pt x="2277" y="1548"/>
                  <a:pt x="2272" y="1547"/>
                  <a:pt x="2268" y="1546"/>
                </a:cubicBezTo>
                <a:cubicBezTo>
                  <a:pt x="2242" y="1539"/>
                  <a:pt x="2227" y="1512"/>
                  <a:pt x="2234" y="1486"/>
                </a:cubicBezTo>
                <a:cubicBezTo>
                  <a:pt x="2238" y="1473"/>
                  <a:pt x="2239" y="1460"/>
                  <a:pt x="2236" y="1446"/>
                </a:cubicBezTo>
                <a:cubicBezTo>
                  <a:pt x="2231" y="1424"/>
                  <a:pt x="2218" y="1405"/>
                  <a:pt x="2200" y="1393"/>
                </a:cubicBezTo>
                <a:cubicBezTo>
                  <a:pt x="2181" y="1381"/>
                  <a:pt x="2159" y="1377"/>
                  <a:pt x="2136" y="1381"/>
                </a:cubicBezTo>
                <a:cubicBezTo>
                  <a:pt x="2131" y="1382"/>
                  <a:pt x="2125" y="1384"/>
                  <a:pt x="2120" y="1387"/>
                </a:cubicBezTo>
                <a:cubicBezTo>
                  <a:pt x="2095" y="1397"/>
                  <a:pt x="2067" y="1386"/>
                  <a:pt x="2056" y="1362"/>
                </a:cubicBezTo>
                <a:lnTo>
                  <a:pt x="2056" y="1362"/>
                </a:lnTo>
                <a:close/>
                <a:moveTo>
                  <a:pt x="2345" y="3103"/>
                </a:moveTo>
                <a:lnTo>
                  <a:pt x="2345" y="3103"/>
                </a:lnTo>
                <a:cubicBezTo>
                  <a:pt x="2342" y="3116"/>
                  <a:pt x="2338" y="3128"/>
                  <a:pt x="2333" y="3139"/>
                </a:cubicBezTo>
                <a:cubicBezTo>
                  <a:pt x="2325" y="3157"/>
                  <a:pt x="2308" y="3168"/>
                  <a:pt x="2289" y="3168"/>
                </a:cubicBezTo>
                <a:cubicBezTo>
                  <a:pt x="2282" y="3168"/>
                  <a:pt x="2276" y="3167"/>
                  <a:pt x="2269" y="3164"/>
                </a:cubicBezTo>
                <a:cubicBezTo>
                  <a:pt x="2245" y="3153"/>
                  <a:pt x="2234" y="3124"/>
                  <a:pt x="2245" y="3100"/>
                </a:cubicBezTo>
                <a:cubicBezTo>
                  <a:pt x="2247" y="3094"/>
                  <a:pt x="2249" y="3089"/>
                  <a:pt x="2250" y="3083"/>
                </a:cubicBezTo>
                <a:cubicBezTo>
                  <a:pt x="2260" y="3038"/>
                  <a:pt x="2231" y="2993"/>
                  <a:pt x="2186" y="2983"/>
                </a:cubicBezTo>
                <a:cubicBezTo>
                  <a:pt x="2173" y="2980"/>
                  <a:pt x="2159" y="2981"/>
                  <a:pt x="2146" y="2984"/>
                </a:cubicBezTo>
                <a:cubicBezTo>
                  <a:pt x="2120" y="2991"/>
                  <a:pt x="2094" y="2976"/>
                  <a:pt x="2086" y="2950"/>
                </a:cubicBezTo>
                <a:cubicBezTo>
                  <a:pt x="2079" y="2925"/>
                  <a:pt x="2094" y="2898"/>
                  <a:pt x="2120" y="2891"/>
                </a:cubicBezTo>
                <a:cubicBezTo>
                  <a:pt x="2148" y="2883"/>
                  <a:pt x="2178" y="2882"/>
                  <a:pt x="2207" y="2888"/>
                </a:cubicBezTo>
                <a:cubicBezTo>
                  <a:pt x="2209" y="2889"/>
                  <a:pt x="2212" y="2890"/>
                  <a:pt x="2215" y="2891"/>
                </a:cubicBezTo>
                <a:cubicBezTo>
                  <a:pt x="2195" y="2766"/>
                  <a:pt x="2140" y="2673"/>
                  <a:pt x="1980" y="2613"/>
                </a:cubicBezTo>
                <a:cubicBezTo>
                  <a:pt x="1976" y="2613"/>
                  <a:pt x="1972" y="2613"/>
                  <a:pt x="1968" y="2612"/>
                </a:cubicBezTo>
                <a:cubicBezTo>
                  <a:pt x="1962" y="2610"/>
                  <a:pt x="1956" y="2609"/>
                  <a:pt x="1951" y="2609"/>
                </a:cubicBezTo>
                <a:cubicBezTo>
                  <a:pt x="1903" y="2606"/>
                  <a:pt x="1864" y="2640"/>
                  <a:pt x="1861" y="2687"/>
                </a:cubicBezTo>
                <a:cubicBezTo>
                  <a:pt x="1860" y="2700"/>
                  <a:pt x="1862" y="2714"/>
                  <a:pt x="1867" y="2726"/>
                </a:cubicBezTo>
                <a:cubicBezTo>
                  <a:pt x="1878" y="2751"/>
                  <a:pt x="1867" y="2779"/>
                  <a:pt x="1842" y="2790"/>
                </a:cubicBezTo>
                <a:cubicBezTo>
                  <a:pt x="1836" y="2793"/>
                  <a:pt x="1830" y="2794"/>
                  <a:pt x="1823" y="2794"/>
                </a:cubicBezTo>
                <a:cubicBezTo>
                  <a:pt x="1804" y="2794"/>
                  <a:pt x="1787" y="2783"/>
                  <a:pt x="1779" y="2765"/>
                </a:cubicBezTo>
                <a:cubicBezTo>
                  <a:pt x="1767" y="2738"/>
                  <a:pt x="1762" y="2709"/>
                  <a:pt x="1764" y="2680"/>
                </a:cubicBezTo>
                <a:cubicBezTo>
                  <a:pt x="1767" y="2633"/>
                  <a:pt x="1789" y="2591"/>
                  <a:pt x="1821" y="2561"/>
                </a:cubicBezTo>
                <a:cubicBezTo>
                  <a:pt x="1809" y="2557"/>
                  <a:pt x="1798" y="2553"/>
                  <a:pt x="1788" y="2550"/>
                </a:cubicBezTo>
                <a:cubicBezTo>
                  <a:pt x="1690" y="2514"/>
                  <a:pt x="1655" y="2398"/>
                  <a:pt x="1661" y="2288"/>
                </a:cubicBezTo>
                <a:cubicBezTo>
                  <a:pt x="1623" y="2279"/>
                  <a:pt x="1588" y="2259"/>
                  <a:pt x="1562" y="2228"/>
                </a:cubicBezTo>
                <a:cubicBezTo>
                  <a:pt x="1543" y="2206"/>
                  <a:pt x="1529" y="2179"/>
                  <a:pt x="1523" y="2150"/>
                </a:cubicBezTo>
                <a:cubicBezTo>
                  <a:pt x="1517" y="2124"/>
                  <a:pt x="1534" y="2098"/>
                  <a:pt x="1560" y="2093"/>
                </a:cubicBezTo>
                <a:cubicBezTo>
                  <a:pt x="1586" y="2087"/>
                  <a:pt x="1612" y="2103"/>
                  <a:pt x="1618" y="2130"/>
                </a:cubicBezTo>
                <a:cubicBezTo>
                  <a:pt x="1621" y="2143"/>
                  <a:pt x="1627" y="2155"/>
                  <a:pt x="1636" y="2165"/>
                </a:cubicBezTo>
                <a:cubicBezTo>
                  <a:pt x="1666" y="2201"/>
                  <a:pt x="1719" y="2205"/>
                  <a:pt x="1754" y="2175"/>
                </a:cubicBezTo>
                <a:cubicBezTo>
                  <a:pt x="1758" y="2172"/>
                  <a:pt x="1763" y="2167"/>
                  <a:pt x="1766" y="2163"/>
                </a:cubicBezTo>
                <a:cubicBezTo>
                  <a:pt x="1782" y="2142"/>
                  <a:pt x="1813" y="2138"/>
                  <a:pt x="1834" y="2154"/>
                </a:cubicBezTo>
                <a:cubicBezTo>
                  <a:pt x="1855" y="2171"/>
                  <a:pt x="1859" y="2201"/>
                  <a:pt x="1843" y="2222"/>
                </a:cubicBezTo>
                <a:cubicBezTo>
                  <a:pt x="1835" y="2232"/>
                  <a:pt x="1826" y="2241"/>
                  <a:pt x="1817" y="2249"/>
                </a:cubicBezTo>
                <a:cubicBezTo>
                  <a:pt x="1799" y="2264"/>
                  <a:pt x="1779" y="2275"/>
                  <a:pt x="1758" y="2282"/>
                </a:cubicBezTo>
                <a:cubicBezTo>
                  <a:pt x="1751" y="2359"/>
                  <a:pt x="1770" y="2440"/>
                  <a:pt x="1821" y="2459"/>
                </a:cubicBezTo>
                <a:cubicBezTo>
                  <a:pt x="1885" y="2482"/>
                  <a:pt x="2011" y="2521"/>
                  <a:pt x="2012" y="2521"/>
                </a:cubicBezTo>
                <a:cubicBezTo>
                  <a:pt x="2264" y="2617"/>
                  <a:pt x="2308" y="2786"/>
                  <a:pt x="2319" y="2955"/>
                </a:cubicBezTo>
                <a:cubicBezTo>
                  <a:pt x="2319" y="2958"/>
                  <a:pt x="2318" y="2961"/>
                  <a:pt x="2318" y="2964"/>
                </a:cubicBezTo>
                <a:cubicBezTo>
                  <a:pt x="2344" y="3004"/>
                  <a:pt x="2356" y="3053"/>
                  <a:pt x="2345" y="3103"/>
                </a:cubicBezTo>
                <a:lnTo>
                  <a:pt x="2345" y="3103"/>
                </a:lnTo>
                <a:close/>
                <a:moveTo>
                  <a:pt x="2802" y="1655"/>
                </a:moveTo>
                <a:lnTo>
                  <a:pt x="2802" y="1655"/>
                </a:lnTo>
                <a:cubicBezTo>
                  <a:pt x="2806" y="1660"/>
                  <a:pt x="2810" y="1664"/>
                  <a:pt x="2815" y="1668"/>
                </a:cubicBezTo>
                <a:cubicBezTo>
                  <a:pt x="2850" y="1698"/>
                  <a:pt x="2903" y="1693"/>
                  <a:pt x="2933" y="1658"/>
                </a:cubicBezTo>
                <a:cubicBezTo>
                  <a:pt x="2942" y="1647"/>
                  <a:pt x="2948" y="1635"/>
                  <a:pt x="2951" y="1622"/>
                </a:cubicBezTo>
                <a:cubicBezTo>
                  <a:pt x="2957" y="1596"/>
                  <a:pt x="2982" y="1579"/>
                  <a:pt x="3009" y="1585"/>
                </a:cubicBezTo>
                <a:cubicBezTo>
                  <a:pt x="3035" y="1591"/>
                  <a:pt x="3051" y="1617"/>
                  <a:pt x="3045" y="1643"/>
                </a:cubicBezTo>
                <a:cubicBezTo>
                  <a:pt x="3039" y="1671"/>
                  <a:pt x="3026" y="1698"/>
                  <a:pt x="3007" y="1720"/>
                </a:cubicBezTo>
                <a:cubicBezTo>
                  <a:pt x="2980" y="1752"/>
                  <a:pt x="2945" y="1772"/>
                  <a:pt x="2908" y="1780"/>
                </a:cubicBezTo>
                <a:cubicBezTo>
                  <a:pt x="2912" y="1888"/>
                  <a:pt x="2869" y="1984"/>
                  <a:pt x="2792" y="2037"/>
                </a:cubicBezTo>
                <a:cubicBezTo>
                  <a:pt x="2762" y="2057"/>
                  <a:pt x="2728" y="2069"/>
                  <a:pt x="2692" y="2075"/>
                </a:cubicBezTo>
                <a:cubicBezTo>
                  <a:pt x="2682" y="2096"/>
                  <a:pt x="2668" y="2115"/>
                  <a:pt x="2650" y="2131"/>
                </a:cubicBezTo>
                <a:cubicBezTo>
                  <a:pt x="2628" y="2150"/>
                  <a:pt x="2602" y="2164"/>
                  <a:pt x="2574" y="2171"/>
                </a:cubicBezTo>
                <a:cubicBezTo>
                  <a:pt x="2570" y="2172"/>
                  <a:pt x="2566" y="2173"/>
                  <a:pt x="2562" y="2173"/>
                </a:cubicBezTo>
                <a:cubicBezTo>
                  <a:pt x="2540" y="2173"/>
                  <a:pt x="2520" y="2158"/>
                  <a:pt x="2515" y="2136"/>
                </a:cubicBezTo>
                <a:cubicBezTo>
                  <a:pt x="2508" y="2110"/>
                  <a:pt x="2524" y="2084"/>
                  <a:pt x="2550" y="2077"/>
                </a:cubicBezTo>
                <a:cubicBezTo>
                  <a:pt x="2563" y="2074"/>
                  <a:pt x="2575" y="2068"/>
                  <a:pt x="2586" y="2059"/>
                </a:cubicBezTo>
                <a:cubicBezTo>
                  <a:pt x="2620" y="2028"/>
                  <a:pt x="2623" y="1974"/>
                  <a:pt x="2592" y="1940"/>
                </a:cubicBezTo>
                <a:cubicBezTo>
                  <a:pt x="2588" y="1935"/>
                  <a:pt x="2584" y="1931"/>
                  <a:pt x="2579" y="1928"/>
                </a:cubicBezTo>
                <a:cubicBezTo>
                  <a:pt x="2558" y="1912"/>
                  <a:pt x="2553" y="1882"/>
                  <a:pt x="2569" y="1860"/>
                </a:cubicBezTo>
                <a:cubicBezTo>
                  <a:pt x="2585" y="1839"/>
                  <a:pt x="2615" y="1834"/>
                  <a:pt x="2637" y="1850"/>
                </a:cubicBezTo>
                <a:cubicBezTo>
                  <a:pt x="2647" y="1858"/>
                  <a:pt x="2656" y="1866"/>
                  <a:pt x="2664" y="1875"/>
                </a:cubicBezTo>
                <a:cubicBezTo>
                  <a:pt x="2689" y="1903"/>
                  <a:pt x="2704" y="1936"/>
                  <a:pt x="2708" y="1970"/>
                </a:cubicBezTo>
                <a:cubicBezTo>
                  <a:pt x="2719" y="1967"/>
                  <a:pt x="2728" y="1962"/>
                  <a:pt x="2737" y="1956"/>
                </a:cubicBezTo>
                <a:cubicBezTo>
                  <a:pt x="2788" y="1922"/>
                  <a:pt x="2816" y="1852"/>
                  <a:pt x="2810" y="1774"/>
                </a:cubicBezTo>
                <a:cubicBezTo>
                  <a:pt x="2790" y="1767"/>
                  <a:pt x="2770" y="1757"/>
                  <a:pt x="2752" y="1742"/>
                </a:cubicBezTo>
                <a:cubicBezTo>
                  <a:pt x="2742" y="1733"/>
                  <a:pt x="2734" y="1724"/>
                  <a:pt x="2726" y="1715"/>
                </a:cubicBezTo>
                <a:cubicBezTo>
                  <a:pt x="2710" y="1693"/>
                  <a:pt x="2713" y="1663"/>
                  <a:pt x="2734" y="1647"/>
                </a:cubicBezTo>
                <a:cubicBezTo>
                  <a:pt x="2756" y="1630"/>
                  <a:pt x="2786" y="1634"/>
                  <a:pt x="2802" y="1655"/>
                </a:cubicBezTo>
                <a:lnTo>
                  <a:pt x="2802" y="1655"/>
                </a:lnTo>
                <a:close/>
                <a:moveTo>
                  <a:pt x="3299" y="2151"/>
                </a:moveTo>
                <a:lnTo>
                  <a:pt x="3299" y="2151"/>
                </a:lnTo>
                <a:cubicBezTo>
                  <a:pt x="3293" y="2179"/>
                  <a:pt x="3280" y="2206"/>
                  <a:pt x="3261" y="2228"/>
                </a:cubicBezTo>
                <a:cubicBezTo>
                  <a:pt x="3234" y="2259"/>
                  <a:pt x="3199" y="2279"/>
                  <a:pt x="3162" y="2288"/>
                </a:cubicBezTo>
                <a:cubicBezTo>
                  <a:pt x="3168" y="2398"/>
                  <a:pt x="3132" y="2514"/>
                  <a:pt x="3035" y="2550"/>
                </a:cubicBezTo>
                <a:cubicBezTo>
                  <a:pt x="3025" y="2553"/>
                  <a:pt x="3013" y="2557"/>
                  <a:pt x="3001" y="2561"/>
                </a:cubicBezTo>
                <a:cubicBezTo>
                  <a:pt x="3035" y="2593"/>
                  <a:pt x="3055" y="2634"/>
                  <a:pt x="3058" y="2680"/>
                </a:cubicBezTo>
                <a:cubicBezTo>
                  <a:pt x="3060" y="2709"/>
                  <a:pt x="3055" y="2738"/>
                  <a:pt x="3044" y="2765"/>
                </a:cubicBezTo>
                <a:cubicBezTo>
                  <a:pt x="3036" y="2783"/>
                  <a:pt x="3018" y="2794"/>
                  <a:pt x="2999" y="2794"/>
                </a:cubicBezTo>
                <a:cubicBezTo>
                  <a:pt x="2993" y="2794"/>
                  <a:pt x="2986" y="2793"/>
                  <a:pt x="2980" y="2790"/>
                </a:cubicBezTo>
                <a:cubicBezTo>
                  <a:pt x="2955" y="2779"/>
                  <a:pt x="2944" y="2751"/>
                  <a:pt x="2955" y="2726"/>
                </a:cubicBezTo>
                <a:cubicBezTo>
                  <a:pt x="2960" y="2714"/>
                  <a:pt x="2963" y="2700"/>
                  <a:pt x="2962" y="2687"/>
                </a:cubicBezTo>
                <a:cubicBezTo>
                  <a:pt x="2960" y="2664"/>
                  <a:pt x="2950" y="2644"/>
                  <a:pt x="2933" y="2629"/>
                </a:cubicBezTo>
                <a:cubicBezTo>
                  <a:pt x="2916" y="2614"/>
                  <a:pt x="2895" y="2607"/>
                  <a:pt x="2872" y="2609"/>
                </a:cubicBezTo>
                <a:cubicBezTo>
                  <a:pt x="2866" y="2609"/>
                  <a:pt x="2860" y="2610"/>
                  <a:pt x="2855" y="2612"/>
                </a:cubicBezTo>
                <a:cubicBezTo>
                  <a:pt x="2850" y="2613"/>
                  <a:pt x="2846" y="2613"/>
                  <a:pt x="2842" y="2613"/>
                </a:cubicBezTo>
                <a:cubicBezTo>
                  <a:pt x="2841" y="2613"/>
                  <a:pt x="2839" y="2614"/>
                  <a:pt x="2839" y="2614"/>
                </a:cubicBezTo>
                <a:cubicBezTo>
                  <a:pt x="2682" y="2674"/>
                  <a:pt x="2627" y="2766"/>
                  <a:pt x="2608" y="2891"/>
                </a:cubicBezTo>
                <a:cubicBezTo>
                  <a:pt x="2610" y="2890"/>
                  <a:pt x="2613" y="2889"/>
                  <a:pt x="2616" y="2888"/>
                </a:cubicBezTo>
                <a:cubicBezTo>
                  <a:pt x="2644" y="2882"/>
                  <a:pt x="2674" y="2883"/>
                  <a:pt x="2702" y="2891"/>
                </a:cubicBezTo>
                <a:cubicBezTo>
                  <a:pt x="2728" y="2898"/>
                  <a:pt x="2743" y="2925"/>
                  <a:pt x="2736" y="2950"/>
                </a:cubicBezTo>
                <a:cubicBezTo>
                  <a:pt x="2729" y="2976"/>
                  <a:pt x="2702" y="2991"/>
                  <a:pt x="2676" y="2984"/>
                </a:cubicBezTo>
                <a:cubicBezTo>
                  <a:pt x="2663" y="2981"/>
                  <a:pt x="2650" y="2980"/>
                  <a:pt x="2636" y="2983"/>
                </a:cubicBezTo>
                <a:cubicBezTo>
                  <a:pt x="2591" y="2993"/>
                  <a:pt x="2562" y="3038"/>
                  <a:pt x="2572" y="3083"/>
                </a:cubicBezTo>
                <a:cubicBezTo>
                  <a:pt x="2573" y="3089"/>
                  <a:pt x="2575" y="3095"/>
                  <a:pt x="2577" y="3100"/>
                </a:cubicBezTo>
                <a:cubicBezTo>
                  <a:pt x="2588" y="3124"/>
                  <a:pt x="2577" y="3153"/>
                  <a:pt x="2553" y="3164"/>
                </a:cubicBezTo>
                <a:cubicBezTo>
                  <a:pt x="2546" y="3167"/>
                  <a:pt x="2540" y="3168"/>
                  <a:pt x="2533" y="3168"/>
                </a:cubicBezTo>
                <a:cubicBezTo>
                  <a:pt x="2515" y="3168"/>
                  <a:pt x="2497" y="3157"/>
                  <a:pt x="2489" y="3139"/>
                </a:cubicBezTo>
                <a:cubicBezTo>
                  <a:pt x="2484" y="3128"/>
                  <a:pt x="2480" y="3116"/>
                  <a:pt x="2477" y="3104"/>
                </a:cubicBezTo>
                <a:cubicBezTo>
                  <a:pt x="2467" y="3053"/>
                  <a:pt x="2478" y="3004"/>
                  <a:pt x="2505" y="2964"/>
                </a:cubicBezTo>
                <a:cubicBezTo>
                  <a:pt x="2504" y="2961"/>
                  <a:pt x="2503" y="2958"/>
                  <a:pt x="2503" y="2955"/>
                </a:cubicBezTo>
                <a:cubicBezTo>
                  <a:pt x="2514" y="2786"/>
                  <a:pt x="2558" y="2617"/>
                  <a:pt x="2808" y="2522"/>
                </a:cubicBezTo>
                <a:cubicBezTo>
                  <a:pt x="2812" y="2521"/>
                  <a:pt x="2938" y="2482"/>
                  <a:pt x="3002" y="2459"/>
                </a:cubicBezTo>
                <a:cubicBezTo>
                  <a:pt x="3053" y="2440"/>
                  <a:pt x="3071" y="2359"/>
                  <a:pt x="3065" y="2282"/>
                </a:cubicBezTo>
                <a:cubicBezTo>
                  <a:pt x="3044" y="2275"/>
                  <a:pt x="3024" y="2264"/>
                  <a:pt x="3006" y="2249"/>
                </a:cubicBezTo>
                <a:cubicBezTo>
                  <a:pt x="2996" y="2241"/>
                  <a:pt x="2988" y="2232"/>
                  <a:pt x="2980" y="2222"/>
                </a:cubicBezTo>
                <a:cubicBezTo>
                  <a:pt x="2963" y="2201"/>
                  <a:pt x="2967" y="2171"/>
                  <a:pt x="2988" y="2154"/>
                </a:cubicBezTo>
                <a:cubicBezTo>
                  <a:pt x="3009" y="2138"/>
                  <a:pt x="3040" y="2142"/>
                  <a:pt x="3056" y="2163"/>
                </a:cubicBezTo>
                <a:cubicBezTo>
                  <a:pt x="3060" y="2167"/>
                  <a:pt x="3064" y="2172"/>
                  <a:pt x="3068" y="2175"/>
                </a:cubicBezTo>
                <a:cubicBezTo>
                  <a:pt x="3104" y="2205"/>
                  <a:pt x="3157" y="2201"/>
                  <a:pt x="3187" y="2165"/>
                </a:cubicBezTo>
                <a:cubicBezTo>
                  <a:pt x="3196" y="2155"/>
                  <a:pt x="3202" y="2143"/>
                  <a:pt x="3205" y="2129"/>
                </a:cubicBezTo>
                <a:cubicBezTo>
                  <a:pt x="3210" y="2103"/>
                  <a:pt x="3236" y="2087"/>
                  <a:pt x="3262" y="2093"/>
                </a:cubicBezTo>
                <a:cubicBezTo>
                  <a:pt x="3289" y="2099"/>
                  <a:pt x="3305" y="2124"/>
                  <a:pt x="3299" y="2151"/>
                </a:cubicBezTo>
                <a:lnTo>
                  <a:pt x="3299" y="2151"/>
                </a:lnTo>
                <a:close/>
                <a:moveTo>
                  <a:pt x="2495" y="1513"/>
                </a:moveTo>
                <a:lnTo>
                  <a:pt x="2495" y="1513"/>
                </a:lnTo>
                <a:cubicBezTo>
                  <a:pt x="2487" y="1485"/>
                  <a:pt x="2486" y="1455"/>
                  <a:pt x="2492" y="1427"/>
                </a:cubicBezTo>
                <a:cubicBezTo>
                  <a:pt x="2502" y="1379"/>
                  <a:pt x="2529" y="1339"/>
                  <a:pt x="2570" y="1312"/>
                </a:cubicBezTo>
                <a:cubicBezTo>
                  <a:pt x="2610" y="1286"/>
                  <a:pt x="2659" y="1277"/>
                  <a:pt x="2706" y="1287"/>
                </a:cubicBezTo>
                <a:cubicBezTo>
                  <a:pt x="2718" y="1289"/>
                  <a:pt x="2730" y="1293"/>
                  <a:pt x="2742" y="1298"/>
                </a:cubicBezTo>
                <a:cubicBezTo>
                  <a:pt x="2766" y="1309"/>
                  <a:pt x="2777" y="1337"/>
                  <a:pt x="2766" y="1362"/>
                </a:cubicBezTo>
                <a:cubicBezTo>
                  <a:pt x="2755" y="1386"/>
                  <a:pt x="2727" y="1397"/>
                  <a:pt x="2702" y="1387"/>
                </a:cubicBezTo>
                <a:cubicBezTo>
                  <a:pt x="2697" y="1384"/>
                  <a:pt x="2692" y="1382"/>
                  <a:pt x="2686" y="1381"/>
                </a:cubicBezTo>
                <a:cubicBezTo>
                  <a:pt x="2664" y="1377"/>
                  <a:pt x="2642" y="1381"/>
                  <a:pt x="2623" y="1393"/>
                </a:cubicBezTo>
                <a:cubicBezTo>
                  <a:pt x="2604" y="1405"/>
                  <a:pt x="2591" y="1424"/>
                  <a:pt x="2586" y="1446"/>
                </a:cubicBezTo>
                <a:cubicBezTo>
                  <a:pt x="2584" y="1460"/>
                  <a:pt x="2584" y="1473"/>
                  <a:pt x="2588" y="1487"/>
                </a:cubicBezTo>
                <a:cubicBezTo>
                  <a:pt x="2595" y="1512"/>
                  <a:pt x="2580" y="1539"/>
                  <a:pt x="2554" y="1546"/>
                </a:cubicBezTo>
                <a:cubicBezTo>
                  <a:pt x="2550" y="1547"/>
                  <a:pt x="2546" y="1548"/>
                  <a:pt x="2541" y="1548"/>
                </a:cubicBezTo>
                <a:cubicBezTo>
                  <a:pt x="2520" y="1548"/>
                  <a:pt x="2501" y="1534"/>
                  <a:pt x="2495" y="1513"/>
                </a:cubicBezTo>
                <a:lnTo>
                  <a:pt x="2495" y="1513"/>
                </a:lnTo>
                <a:close/>
                <a:moveTo>
                  <a:pt x="3454" y="2551"/>
                </a:moveTo>
                <a:lnTo>
                  <a:pt x="3454" y="2551"/>
                </a:lnTo>
                <a:cubicBezTo>
                  <a:pt x="3443" y="2594"/>
                  <a:pt x="3414" y="2629"/>
                  <a:pt x="3377" y="2652"/>
                </a:cubicBezTo>
                <a:cubicBezTo>
                  <a:pt x="3374" y="2613"/>
                  <a:pt x="3368" y="2574"/>
                  <a:pt x="3358" y="2536"/>
                </a:cubicBezTo>
                <a:cubicBezTo>
                  <a:pt x="3352" y="2510"/>
                  <a:pt x="3325" y="2494"/>
                  <a:pt x="3299" y="2501"/>
                </a:cubicBezTo>
                <a:cubicBezTo>
                  <a:pt x="3273" y="2508"/>
                  <a:pt x="3258" y="2534"/>
                  <a:pt x="3264" y="2560"/>
                </a:cubicBezTo>
                <a:cubicBezTo>
                  <a:pt x="3289" y="2658"/>
                  <a:pt x="3292" y="2758"/>
                  <a:pt x="3271" y="2858"/>
                </a:cubicBezTo>
                <a:cubicBezTo>
                  <a:pt x="3266" y="2880"/>
                  <a:pt x="3260" y="2900"/>
                  <a:pt x="3254" y="2921"/>
                </a:cubicBezTo>
                <a:cubicBezTo>
                  <a:pt x="3217" y="2876"/>
                  <a:pt x="3161" y="2849"/>
                  <a:pt x="3100" y="2854"/>
                </a:cubicBezTo>
                <a:cubicBezTo>
                  <a:pt x="3088" y="2855"/>
                  <a:pt x="3075" y="2857"/>
                  <a:pt x="3063" y="2860"/>
                </a:cubicBezTo>
                <a:cubicBezTo>
                  <a:pt x="3038" y="2868"/>
                  <a:pt x="3023" y="2894"/>
                  <a:pt x="3030" y="2920"/>
                </a:cubicBezTo>
                <a:cubicBezTo>
                  <a:pt x="3037" y="2946"/>
                  <a:pt x="3064" y="2961"/>
                  <a:pt x="3090" y="2953"/>
                </a:cubicBezTo>
                <a:cubicBezTo>
                  <a:pt x="3096" y="2952"/>
                  <a:pt x="3101" y="2951"/>
                  <a:pt x="3107" y="2950"/>
                </a:cubicBezTo>
                <a:cubicBezTo>
                  <a:pt x="3153" y="2948"/>
                  <a:pt x="3194" y="2982"/>
                  <a:pt x="3197" y="3028"/>
                </a:cubicBezTo>
                <a:cubicBezTo>
                  <a:pt x="3198" y="3037"/>
                  <a:pt x="3196" y="3046"/>
                  <a:pt x="3194" y="3055"/>
                </a:cubicBezTo>
                <a:cubicBezTo>
                  <a:pt x="3133" y="3159"/>
                  <a:pt x="3045" y="3246"/>
                  <a:pt x="2937" y="3305"/>
                </a:cubicBezTo>
                <a:cubicBezTo>
                  <a:pt x="2928" y="3263"/>
                  <a:pt x="2912" y="3224"/>
                  <a:pt x="2890" y="3189"/>
                </a:cubicBezTo>
                <a:cubicBezTo>
                  <a:pt x="2876" y="3166"/>
                  <a:pt x="2846" y="3159"/>
                  <a:pt x="2823" y="3173"/>
                </a:cubicBezTo>
                <a:cubicBezTo>
                  <a:pt x="2800" y="3187"/>
                  <a:pt x="2793" y="3217"/>
                  <a:pt x="2808" y="3240"/>
                </a:cubicBezTo>
                <a:cubicBezTo>
                  <a:pt x="2828" y="3272"/>
                  <a:pt x="2841" y="3308"/>
                  <a:pt x="2847" y="3346"/>
                </a:cubicBezTo>
                <a:cubicBezTo>
                  <a:pt x="2859" y="3422"/>
                  <a:pt x="2840" y="3498"/>
                  <a:pt x="2795" y="3559"/>
                </a:cubicBezTo>
                <a:cubicBezTo>
                  <a:pt x="2750" y="3621"/>
                  <a:pt x="2683" y="3662"/>
                  <a:pt x="2608" y="3674"/>
                </a:cubicBezTo>
                <a:cubicBezTo>
                  <a:pt x="2558" y="3681"/>
                  <a:pt x="2507" y="3676"/>
                  <a:pt x="2460" y="3657"/>
                </a:cubicBezTo>
                <a:lnTo>
                  <a:pt x="2460" y="1233"/>
                </a:lnTo>
                <a:cubicBezTo>
                  <a:pt x="2460" y="1232"/>
                  <a:pt x="2460" y="1232"/>
                  <a:pt x="2460" y="1232"/>
                </a:cubicBezTo>
                <a:cubicBezTo>
                  <a:pt x="2528" y="1158"/>
                  <a:pt x="2653" y="1123"/>
                  <a:pt x="2770" y="1147"/>
                </a:cubicBezTo>
                <a:cubicBezTo>
                  <a:pt x="3032" y="1202"/>
                  <a:pt x="3203" y="1451"/>
                  <a:pt x="3166" y="1712"/>
                </a:cubicBezTo>
                <a:cubicBezTo>
                  <a:pt x="3143" y="1713"/>
                  <a:pt x="3120" y="1715"/>
                  <a:pt x="3097" y="1719"/>
                </a:cubicBezTo>
                <a:cubicBezTo>
                  <a:pt x="3071" y="1724"/>
                  <a:pt x="3054" y="1750"/>
                  <a:pt x="3059" y="1776"/>
                </a:cubicBezTo>
                <a:cubicBezTo>
                  <a:pt x="3064" y="1802"/>
                  <a:pt x="3090" y="1820"/>
                  <a:pt x="3116" y="1814"/>
                </a:cubicBezTo>
                <a:cubicBezTo>
                  <a:pt x="3154" y="1807"/>
                  <a:pt x="3192" y="1807"/>
                  <a:pt x="3230" y="1815"/>
                </a:cubicBezTo>
                <a:cubicBezTo>
                  <a:pt x="3305" y="1831"/>
                  <a:pt x="3369" y="1875"/>
                  <a:pt x="3411" y="1939"/>
                </a:cubicBezTo>
                <a:cubicBezTo>
                  <a:pt x="3453" y="2003"/>
                  <a:pt x="3467" y="2079"/>
                  <a:pt x="3452" y="2154"/>
                </a:cubicBezTo>
                <a:cubicBezTo>
                  <a:pt x="3441" y="2206"/>
                  <a:pt x="3416" y="2253"/>
                  <a:pt x="3380" y="2291"/>
                </a:cubicBezTo>
                <a:cubicBezTo>
                  <a:pt x="3380" y="2292"/>
                  <a:pt x="3379" y="2293"/>
                  <a:pt x="3379" y="2294"/>
                </a:cubicBezTo>
                <a:cubicBezTo>
                  <a:pt x="3378" y="2295"/>
                  <a:pt x="3377" y="2296"/>
                  <a:pt x="3376" y="2297"/>
                </a:cubicBezTo>
                <a:cubicBezTo>
                  <a:pt x="3375" y="2298"/>
                  <a:pt x="3375" y="2300"/>
                  <a:pt x="3374" y="2302"/>
                </a:cubicBezTo>
                <a:cubicBezTo>
                  <a:pt x="3372" y="2305"/>
                  <a:pt x="3371" y="2308"/>
                  <a:pt x="3370" y="2311"/>
                </a:cubicBezTo>
                <a:cubicBezTo>
                  <a:pt x="3369" y="2314"/>
                  <a:pt x="3368" y="2317"/>
                  <a:pt x="3368" y="2321"/>
                </a:cubicBezTo>
                <a:cubicBezTo>
                  <a:pt x="3368" y="2324"/>
                  <a:pt x="3368" y="2326"/>
                  <a:pt x="3368" y="2329"/>
                </a:cubicBezTo>
                <a:cubicBezTo>
                  <a:pt x="3368" y="2332"/>
                  <a:pt x="3369" y="2336"/>
                  <a:pt x="3371" y="2340"/>
                </a:cubicBezTo>
                <a:cubicBezTo>
                  <a:pt x="3371" y="2342"/>
                  <a:pt x="3372" y="2344"/>
                  <a:pt x="3373" y="2346"/>
                </a:cubicBezTo>
                <a:cubicBezTo>
                  <a:pt x="3375" y="2350"/>
                  <a:pt x="3377" y="2353"/>
                  <a:pt x="3380" y="2356"/>
                </a:cubicBezTo>
                <a:cubicBezTo>
                  <a:pt x="3381" y="2357"/>
                  <a:pt x="3382" y="2359"/>
                  <a:pt x="3383" y="2360"/>
                </a:cubicBezTo>
                <a:cubicBezTo>
                  <a:pt x="3383" y="2360"/>
                  <a:pt x="3384" y="2360"/>
                  <a:pt x="3385" y="2361"/>
                </a:cubicBezTo>
                <a:cubicBezTo>
                  <a:pt x="3386" y="2362"/>
                  <a:pt x="3386" y="2363"/>
                  <a:pt x="3387" y="2364"/>
                </a:cubicBezTo>
                <a:cubicBezTo>
                  <a:pt x="3446" y="2406"/>
                  <a:pt x="3473" y="2481"/>
                  <a:pt x="3454" y="2551"/>
                </a:cubicBezTo>
                <a:lnTo>
                  <a:pt x="3454" y="2551"/>
                </a:lnTo>
                <a:close/>
                <a:moveTo>
                  <a:pt x="2215" y="3674"/>
                </a:moveTo>
                <a:lnTo>
                  <a:pt x="2215" y="3674"/>
                </a:lnTo>
                <a:cubicBezTo>
                  <a:pt x="2059" y="3649"/>
                  <a:pt x="1951" y="3502"/>
                  <a:pt x="1975" y="3346"/>
                </a:cubicBezTo>
                <a:cubicBezTo>
                  <a:pt x="1981" y="3308"/>
                  <a:pt x="1995" y="3272"/>
                  <a:pt x="2015" y="3239"/>
                </a:cubicBezTo>
                <a:cubicBezTo>
                  <a:pt x="2029" y="3217"/>
                  <a:pt x="2022" y="3187"/>
                  <a:pt x="1999" y="3173"/>
                </a:cubicBezTo>
                <a:cubicBezTo>
                  <a:pt x="1976" y="3159"/>
                  <a:pt x="1947" y="3166"/>
                  <a:pt x="1933" y="3189"/>
                </a:cubicBezTo>
                <a:cubicBezTo>
                  <a:pt x="1910" y="3225"/>
                  <a:pt x="1895" y="3264"/>
                  <a:pt x="1885" y="3305"/>
                </a:cubicBezTo>
                <a:cubicBezTo>
                  <a:pt x="1777" y="3246"/>
                  <a:pt x="1689" y="3159"/>
                  <a:pt x="1628" y="3055"/>
                </a:cubicBezTo>
                <a:cubicBezTo>
                  <a:pt x="1626" y="3046"/>
                  <a:pt x="1625" y="3037"/>
                  <a:pt x="1625" y="3028"/>
                </a:cubicBezTo>
                <a:cubicBezTo>
                  <a:pt x="1627" y="3006"/>
                  <a:pt x="1637" y="2985"/>
                  <a:pt x="1654" y="2971"/>
                </a:cubicBezTo>
                <a:cubicBezTo>
                  <a:pt x="1671" y="2956"/>
                  <a:pt x="1693" y="2949"/>
                  <a:pt x="1715" y="2950"/>
                </a:cubicBezTo>
                <a:cubicBezTo>
                  <a:pt x="1721" y="2951"/>
                  <a:pt x="1727" y="2952"/>
                  <a:pt x="1732" y="2953"/>
                </a:cubicBezTo>
                <a:cubicBezTo>
                  <a:pt x="1758" y="2961"/>
                  <a:pt x="1785" y="2946"/>
                  <a:pt x="1792" y="2920"/>
                </a:cubicBezTo>
                <a:cubicBezTo>
                  <a:pt x="1800" y="2894"/>
                  <a:pt x="1785" y="2868"/>
                  <a:pt x="1759" y="2860"/>
                </a:cubicBezTo>
                <a:cubicBezTo>
                  <a:pt x="1747" y="2857"/>
                  <a:pt x="1735" y="2855"/>
                  <a:pt x="1722" y="2854"/>
                </a:cubicBezTo>
                <a:cubicBezTo>
                  <a:pt x="1660" y="2849"/>
                  <a:pt x="1604" y="2876"/>
                  <a:pt x="1569" y="2920"/>
                </a:cubicBezTo>
                <a:cubicBezTo>
                  <a:pt x="1562" y="2900"/>
                  <a:pt x="1556" y="2880"/>
                  <a:pt x="1552" y="2858"/>
                </a:cubicBezTo>
                <a:cubicBezTo>
                  <a:pt x="1531" y="2758"/>
                  <a:pt x="1533" y="2658"/>
                  <a:pt x="1558" y="2560"/>
                </a:cubicBezTo>
                <a:cubicBezTo>
                  <a:pt x="1565" y="2534"/>
                  <a:pt x="1549" y="2508"/>
                  <a:pt x="1523" y="2501"/>
                </a:cubicBezTo>
                <a:cubicBezTo>
                  <a:pt x="1498" y="2494"/>
                  <a:pt x="1471" y="2510"/>
                  <a:pt x="1464" y="2536"/>
                </a:cubicBezTo>
                <a:cubicBezTo>
                  <a:pt x="1454" y="2574"/>
                  <a:pt x="1449" y="2613"/>
                  <a:pt x="1445" y="2652"/>
                </a:cubicBezTo>
                <a:cubicBezTo>
                  <a:pt x="1408" y="2629"/>
                  <a:pt x="1380" y="2594"/>
                  <a:pt x="1368" y="2551"/>
                </a:cubicBezTo>
                <a:cubicBezTo>
                  <a:pt x="1349" y="2481"/>
                  <a:pt x="1376" y="2406"/>
                  <a:pt x="1435" y="2364"/>
                </a:cubicBezTo>
                <a:cubicBezTo>
                  <a:pt x="1436" y="2363"/>
                  <a:pt x="1437" y="2362"/>
                  <a:pt x="1438" y="2361"/>
                </a:cubicBezTo>
                <a:cubicBezTo>
                  <a:pt x="1438" y="2360"/>
                  <a:pt x="1439" y="2360"/>
                  <a:pt x="1440" y="2360"/>
                </a:cubicBezTo>
                <a:cubicBezTo>
                  <a:pt x="1441" y="2359"/>
                  <a:pt x="1441" y="2357"/>
                  <a:pt x="1442" y="2356"/>
                </a:cubicBezTo>
                <a:cubicBezTo>
                  <a:pt x="1445" y="2353"/>
                  <a:pt x="1448" y="2350"/>
                  <a:pt x="1449" y="2346"/>
                </a:cubicBezTo>
                <a:cubicBezTo>
                  <a:pt x="1450" y="2344"/>
                  <a:pt x="1451" y="2342"/>
                  <a:pt x="1452" y="2340"/>
                </a:cubicBezTo>
                <a:cubicBezTo>
                  <a:pt x="1453" y="2336"/>
                  <a:pt x="1454" y="2333"/>
                  <a:pt x="1454" y="2329"/>
                </a:cubicBezTo>
                <a:cubicBezTo>
                  <a:pt x="1455" y="2326"/>
                  <a:pt x="1454" y="2324"/>
                  <a:pt x="1454" y="2321"/>
                </a:cubicBezTo>
                <a:cubicBezTo>
                  <a:pt x="1454" y="2317"/>
                  <a:pt x="1453" y="2314"/>
                  <a:pt x="1453" y="2311"/>
                </a:cubicBezTo>
                <a:cubicBezTo>
                  <a:pt x="1452" y="2308"/>
                  <a:pt x="1450" y="2305"/>
                  <a:pt x="1449" y="2302"/>
                </a:cubicBezTo>
                <a:cubicBezTo>
                  <a:pt x="1448" y="2300"/>
                  <a:pt x="1447" y="2298"/>
                  <a:pt x="1446" y="2297"/>
                </a:cubicBezTo>
                <a:cubicBezTo>
                  <a:pt x="1445" y="2296"/>
                  <a:pt x="1445" y="2295"/>
                  <a:pt x="1444" y="2294"/>
                </a:cubicBezTo>
                <a:cubicBezTo>
                  <a:pt x="1443" y="2293"/>
                  <a:pt x="1443" y="2292"/>
                  <a:pt x="1442" y="2291"/>
                </a:cubicBezTo>
                <a:cubicBezTo>
                  <a:pt x="1406" y="2253"/>
                  <a:pt x="1382" y="2206"/>
                  <a:pt x="1371" y="2154"/>
                </a:cubicBezTo>
                <a:cubicBezTo>
                  <a:pt x="1355" y="2079"/>
                  <a:pt x="1370" y="2003"/>
                  <a:pt x="1412" y="1939"/>
                </a:cubicBezTo>
                <a:cubicBezTo>
                  <a:pt x="1453" y="1875"/>
                  <a:pt x="1518" y="1831"/>
                  <a:pt x="1593" y="1815"/>
                </a:cubicBezTo>
                <a:cubicBezTo>
                  <a:pt x="1630" y="1807"/>
                  <a:pt x="1669" y="1807"/>
                  <a:pt x="1707" y="1814"/>
                </a:cubicBezTo>
                <a:cubicBezTo>
                  <a:pt x="1733" y="1820"/>
                  <a:pt x="1758" y="1802"/>
                  <a:pt x="1763" y="1776"/>
                </a:cubicBezTo>
                <a:cubicBezTo>
                  <a:pt x="1768" y="1750"/>
                  <a:pt x="1751" y="1724"/>
                  <a:pt x="1725" y="1719"/>
                </a:cubicBezTo>
                <a:cubicBezTo>
                  <a:pt x="1702" y="1715"/>
                  <a:pt x="1679" y="1713"/>
                  <a:pt x="1656" y="1712"/>
                </a:cubicBezTo>
                <a:cubicBezTo>
                  <a:pt x="1639" y="1591"/>
                  <a:pt x="1665" y="1469"/>
                  <a:pt x="1733" y="1365"/>
                </a:cubicBezTo>
                <a:cubicBezTo>
                  <a:pt x="1807" y="1252"/>
                  <a:pt x="1920" y="1175"/>
                  <a:pt x="2052" y="1147"/>
                </a:cubicBezTo>
                <a:cubicBezTo>
                  <a:pt x="2169" y="1123"/>
                  <a:pt x="2295" y="1158"/>
                  <a:pt x="2363" y="1232"/>
                </a:cubicBezTo>
                <a:cubicBezTo>
                  <a:pt x="2363" y="1232"/>
                  <a:pt x="2363" y="1232"/>
                  <a:pt x="2363" y="1233"/>
                </a:cubicBezTo>
                <a:lnTo>
                  <a:pt x="2363" y="3657"/>
                </a:lnTo>
                <a:cubicBezTo>
                  <a:pt x="2316" y="3676"/>
                  <a:pt x="2265" y="3681"/>
                  <a:pt x="2215" y="3674"/>
                </a:cubicBezTo>
                <a:lnTo>
                  <a:pt x="2215" y="3674"/>
                </a:lnTo>
                <a:close/>
                <a:moveTo>
                  <a:pt x="3546" y="2174"/>
                </a:moveTo>
                <a:lnTo>
                  <a:pt x="3546" y="2174"/>
                </a:lnTo>
                <a:cubicBezTo>
                  <a:pt x="3567" y="2074"/>
                  <a:pt x="3548" y="1971"/>
                  <a:pt x="3492" y="1886"/>
                </a:cubicBezTo>
                <a:cubicBezTo>
                  <a:pt x="3438" y="1804"/>
                  <a:pt x="3357" y="1747"/>
                  <a:pt x="3262" y="1724"/>
                </a:cubicBezTo>
                <a:cubicBezTo>
                  <a:pt x="3306" y="1414"/>
                  <a:pt x="3101" y="1118"/>
                  <a:pt x="2790" y="1053"/>
                </a:cubicBezTo>
                <a:cubicBezTo>
                  <a:pt x="2651" y="1023"/>
                  <a:pt x="2505" y="1060"/>
                  <a:pt x="2411" y="1144"/>
                </a:cubicBezTo>
                <a:cubicBezTo>
                  <a:pt x="2318" y="1060"/>
                  <a:pt x="2172" y="1023"/>
                  <a:pt x="2032" y="1053"/>
                </a:cubicBezTo>
                <a:cubicBezTo>
                  <a:pt x="1875" y="1085"/>
                  <a:pt x="1740" y="1178"/>
                  <a:pt x="1652" y="1312"/>
                </a:cubicBezTo>
                <a:cubicBezTo>
                  <a:pt x="1571" y="1435"/>
                  <a:pt x="1540" y="1580"/>
                  <a:pt x="1560" y="1724"/>
                </a:cubicBezTo>
                <a:cubicBezTo>
                  <a:pt x="1465" y="1748"/>
                  <a:pt x="1384" y="1804"/>
                  <a:pt x="1330" y="1886"/>
                </a:cubicBezTo>
                <a:cubicBezTo>
                  <a:pt x="1274" y="1971"/>
                  <a:pt x="1255" y="2074"/>
                  <a:pt x="1276" y="2174"/>
                </a:cubicBezTo>
                <a:cubicBezTo>
                  <a:pt x="1287" y="2227"/>
                  <a:pt x="1309" y="2276"/>
                  <a:pt x="1340" y="2319"/>
                </a:cubicBezTo>
                <a:cubicBezTo>
                  <a:pt x="1276" y="2387"/>
                  <a:pt x="1250" y="2484"/>
                  <a:pt x="1275" y="2576"/>
                </a:cubicBezTo>
                <a:cubicBezTo>
                  <a:pt x="1298" y="2662"/>
                  <a:pt x="1361" y="2730"/>
                  <a:pt x="1443" y="2760"/>
                </a:cubicBezTo>
                <a:cubicBezTo>
                  <a:pt x="1445" y="2799"/>
                  <a:pt x="1449" y="2839"/>
                  <a:pt x="1457" y="2878"/>
                </a:cubicBezTo>
                <a:cubicBezTo>
                  <a:pt x="1473" y="2955"/>
                  <a:pt x="1502" y="3028"/>
                  <a:pt x="1540" y="3095"/>
                </a:cubicBezTo>
                <a:cubicBezTo>
                  <a:pt x="1541" y="3099"/>
                  <a:pt x="1542" y="3103"/>
                  <a:pt x="1543" y="3106"/>
                </a:cubicBezTo>
                <a:cubicBezTo>
                  <a:pt x="1546" y="3113"/>
                  <a:pt x="1550" y="3118"/>
                  <a:pt x="1555" y="3122"/>
                </a:cubicBezTo>
                <a:cubicBezTo>
                  <a:pt x="1631" y="3245"/>
                  <a:pt x="1742" y="3344"/>
                  <a:pt x="1876" y="3408"/>
                </a:cubicBezTo>
                <a:cubicBezTo>
                  <a:pt x="1884" y="3586"/>
                  <a:pt x="2017" y="3741"/>
                  <a:pt x="2200" y="3769"/>
                </a:cubicBezTo>
                <a:cubicBezTo>
                  <a:pt x="2219" y="3772"/>
                  <a:pt x="2239" y="3774"/>
                  <a:pt x="2259" y="3774"/>
                </a:cubicBezTo>
                <a:cubicBezTo>
                  <a:pt x="2309" y="3774"/>
                  <a:pt x="2359" y="3764"/>
                  <a:pt x="2405" y="3745"/>
                </a:cubicBezTo>
                <a:cubicBezTo>
                  <a:pt x="2407" y="3744"/>
                  <a:pt x="2409" y="3742"/>
                  <a:pt x="2411" y="3741"/>
                </a:cubicBezTo>
                <a:cubicBezTo>
                  <a:pt x="2413" y="3742"/>
                  <a:pt x="2415" y="3744"/>
                  <a:pt x="2417" y="3745"/>
                </a:cubicBezTo>
                <a:cubicBezTo>
                  <a:pt x="2464" y="3764"/>
                  <a:pt x="2513" y="3774"/>
                  <a:pt x="2563" y="3774"/>
                </a:cubicBezTo>
                <a:cubicBezTo>
                  <a:pt x="2583" y="3774"/>
                  <a:pt x="2603" y="3772"/>
                  <a:pt x="2623" y="3769"/>
                </a:cubicBezTo>
                <a:cubicBezTo>
                  <a:pt x="2724" y="3753"/>
                  <a:pt x="2813" y="3699"/>
                  <a:pt x="2873" y="3617"/>
                </a:cubicBezTo>
                <a:cubicBezTo>
                  <a:pt x="2918" y="3555"/>
                  <a:pt x="2944" y="3482"/>
                  <a:pt x="2947" y="3408"/>
                </a:cubicBezTo>
                <a:cubicBezTo>
                  <a:pt x="3080" y="3344"/>
                  <a:pt x="3191" y="3245"/>
                  <a:pt x="3267" y="3122"/>
                </a:cubicBezTo>
                <a:cubicBezTo>
                  <a:pt x="3272" y="3118"/>
                  <a:pt x="3276" y="3113"/>
                  <a:pt x="3279" y="3106"/>
                </a:cubicBezTo>
                <a:cubicBezTo>
                  <a:pt x="3281" y="3103"/>
                  <a:pt x="3281" y="3099"/>
                  <a:pt x="3282" y="3095"/>
                </a:cubicBezTo>
                <a:cubicBezTo>
                  <a:pt x="3320" y="3028"/>
                  <a:pt x="3349" y="2955"/>
                  <a:pt x="3365" y="2878"/>
                </a:cubicBezTo>
                <a:cubicBezTo>
                  <a:pt x="3374" y="2839"/>
                  <a:pt x="3378" y="2799"/>
                  <a:pt x="3380" y="2760"/>
                </a:cubicBezTo>
                <a:cubicBezTo>
                  <a:pt x="3462" y="2730"/>
                  <a:pt x="3525" y="2662"/>
                  <a:pt x="3548" y="2576"/>
                </a:cubicBezTo>
                <a:cubicBezTo>
                  <a:pt x="3572" y="2484"/>
                  <a:pt x="3546" y="2387"/>
                  <a:pt x="3482" y="2319"/>
                </a:cubicBezTo>
                <a:cubicBezTo>
                  <a:pt x="3513" y="2276"/>
                  <a:pt x="3535" y="2227"/>
                  <a:pt x="3546" y="2174"/>
                </a:cubicBezTo>
                <a:lnTo>
                  <a:pt x="3546" y="2174"/>
                </a:lnTo>
                <a:close/>
                <a:moveTo>
                  <a:pt x="560" y="1160"/>
                </a:moveTo>
                <a:lnTo>
                  <a:pt x="560" y="1160"/>
                </a:lnTo>
                <a:cubicBezTo>
                  <a:pt x="560" y="1195"/>
                  <a:pt x="531" y="1224"/>
                  <a:pt x="496" y="1224"/>
                </a:cubicBezTo>
                <a:lnTo>
                  <a:pt x="64" y="1224"/>
                </a:lnTo>
                <a:cubicBezTo>
                  <a:pt x="28" y="1224"/>
                  <a:pt x="0" y="1195"/>
                  <a:pt x="0" y="1160"/>
                </a:cubicBezTo>
                <a:cubicBezTo>
                  <a:pt x="0" y="1124"/>
                  <a:pt x="28" y="1095"/>
                  <a:pt x="64" y="1095"/>
                </a:cubicBezTo>
                <a:lnTo>
                  <a:pt x="496" y="1095"/>
                </a:lnTo>
                <a:cubicBezTo>
                  <a:pt x="531" y="1095"/>
                  <a:pt x="560" y="1124"/>
                  <a:pt x="560" y="1160"/>
                </a:cubicBezTo>
                <a:lnTo>
                  <a:pt x="560" y="1160"/>
                </a:lnTo>
                <a:close/>
                <a:moveTo>
                  <a:pt x="560" y="1653"/>
                </a:moveTo>
                <a:lnTo>
                  <a:pt x="560" y="1653"/>
                </a:lnTo>
                <a:cubicBezTo>
                  <a:pt x="560" y="1688"/>
                  <a:pt x="531" y="1717"/>
                  <a:pt x="496" y="1717"/>
                </a:cubicBezTo>
                <a:lnTo>
                  <a:pt x="64" y="1717"/>
                </a:lnTo>
                <a:cubicBezTo>
                  <a:pt x="28" y="1717"/>
                  <a:pt x="0" y="1688"/>
                  <a:pt x="0" y="1653"/>
                </a:cubicBezTo>
                <a:cubicBezTo>
                  <a:pt x="0" y="1617"/>
                  <a:pt x="28" y="1589"/>
                  <a:pt x="64" y="1589"/>
                </a:cubicBezTo>
                <a:lnTo>
                  <a:pt x="496" y="1589"/>
                </a:lnTo>
                <a:cubicBezTo>
                  <a:pt x="531" y="1589"/>
                  <a:pt x="560" y="1617"/>
                  <a:pt x="560" y="1653"/>
                </a:cubicBezTo>
                <a:lnTo>
                  <a:pt x="560" y="1653"/>
                </a:lnTo>
                <a:close/>
                <a:moveTo>
                  <a:pt x="560" y="2146"/>
                </a:moveTo>
                <a:lnTo>
                  <a:pt x="560" y="2146"/>
                </a:lnTo>
                <a:cubicBezTo>
                  <a:pt x="560" y="2182"/>
                  <a:pt x="531" y="2211"/>
                  <a:pt x="496" y="2211"/>
                </a:cubicBezTo>
                <a:lnTo>
                  <a:pt x="64" y="2211"/>
                </a:lnTo>
                <a:cubicBezTo>
                  <a:pt x="28" y="2211"/>
                  <a:pt x="0" y="2182"/>
                  <a:pt x="0" y="2146"/>
                </a:cubicBezTo>
                <a:cubicBezTo>
                  <a:pt x="0" y="2111"/>
                  <a:pt x="28" y="2082"/>
                  <a:pt x="64" y="2082"/>
                </a:cubicBezTo>
                <a:lnTo>
                  <a:pt x="496" y="2082"/>
                </a:lnTo>
                <a:cubicBezTo>
                  <a:pt x="531" y="2082"/>
                  <a:pt x="560" y="2111"/>
                  <a:pt x="560" y="2146"/>
                </a:cubicBezTo>
                <a:lnTo>
                  <a:pt x="560" y="2146"/>
                </a:lnTo>
                <a:close/>
                <a:moveTo>
                  <a:pt x="560" y="2640"/>
                </a:moveTo>
                <a:lnTo>
                  <a:pt x="560" y="2640"/>
                </a:lnTo>
                <a:cubicBezTo>
                  <a:pt x="560" y="2675"/>
                  <a:pt x="531" y="2704"/>
                  <a:pt x="496" y="2704"/>
                </a:cubicBezTo>
                <a:lnTo>
                  <a:pt x="64" y="2704"/>
                </a:lnTo>
                <a:cubicBezTo>
                  <a:pt x="28" y="2704"/>
                  <a:pt x="0" y="2675"/>
                  <a:pt x="0" y="2640"/>
                </a:cubicBezTo>
                <a:cubicBezTo>
                  <a:pt x="0" y="2604"/>
                  <a:pt x="28" y="2575"/>
                  <a:pt x="64" y="2575"/>
                </a:cubicBezTo>
                <a:lnTo>
                  <a:pt x="496" y="2575"/>
                </a:lnTo>
                <a:cubicBezTo>
                  <a:pt x="531" y="2575"/>
                  <a:pt x="560" y="2604"/>
                  <a:pt x="560" y="2640"/>
                </a:cubicBezTo>
                <a:lnTo>
                  <a:pt x="560" y="2640"/>
                </a:lnTo>
                <a:close/>
                <a:moveTo>
                  <a:pt x="560" y="3133"/>
                </a:moveTo>
                <a:lnTo>
                  <a:pt x="560" y="3133"/>
                </a:lnTo>
                <a:cubicBezTo>
                  <a:pt x="560" y="3169"/>
                  <a:pt x="531" y="3197"/>
                  <a:pt x="496" y="3197"/>
                </a:cubicBezTo>
                <a:lnTo>
                  <a:pt x="64" y="3197"/>
                </a:lnTo>
                <a:cubicBezTo>
                  <a:pt x="28" y="3197"/>
                  <a:pt x="0" y="3169"/>
                  <a:pt x="0" y="3133"/>
                </a:cubicBezTo>
                <a:cubicBezTo>
                  <a:pt x="0" y="3098"/>
                  <a:pt x="28" y="3069"/>
                  <a:pt x="64" y="3069"/>
                </a:cubicBezTo>
                <a:lnTo>
                  <a:pt x="496" y="3069"/>
                </a:lnTo>
                <a:cubicBezTo>
                  <a:pt x="531" y="3069"/>
                  <a:pt x="560" y="3098"/>
                  <a:pt x="560" y="3133"/>
                </a:cubicBezTo>
                <a:lnTo>
                  <a:pt x="560" y="3133"/>
                </a:lnTo>
                <a:close/>
                <a:moveTo>
                  <a:pt x="560" y="3626"/>
                </a:moveTo>
                <a:lnTo>
                  <a:pt x="560" y="3626"/>
                </a:lnTo>
                <a:cubicBezTo>
                  <a:pt x="560" y="3662"/>
                  <a:pt x="531" y="3691"/>
                  <a:pt x="496" y="3691"/>
                </a:cubicBezTo>
                <a:lnTo>
                  <a:pt x="64" y="3691"/>
                </a:lnTo>
                <a:cubicBezTo>
                  <a:pt x="28" y="3691"/>
                  <a:pt x="0" y="3662"/>
                  <a:pt x="0" y="3626"/>
                </a:cubicBezTo>
                <a:cubicBezTo>
                  <a:pt x="0" y="3591"/>
                  <a:pt x="28" y="3562"/>
                  <a:pt x="64" y="3562"/>
                </a:cubicBezTo>
                <a:lnTo>
                  <a:pt x="496" y="3562"/>
                </a:lnTo>
                <a:cubicBezTo>
                  <a:pt x="531" y="3562"/>
                  <a:pt x="560" y="3591"/>
                  <a:pt x="560" y="3626"/>
                </a:cubicBezTo>
                <a:lnTo>
                  <a:pt x="560" y="3626"/>
                </a:lnTo>
                <a:close/>
                <a:moveTo>
                  <a:pt x="4239" y="1160"/>
                </a:moveTo>
                <a:lnTo>
                  <a:pt x="4239" y="1160"/>
                </a:lnTo>
                <a:cubicBezTo>
                  <a:pt x="4239" y="1124"/>
                  <a:pt x="4267" y="1095"/>
                  <a:pt x="4303" y="1095"/>
                </a:cubicBezTo>
                <a:lnTo>
                  <a:pt x="4735" y="1095"/>
                </a:lnTo>
                <a:cubicBezTo>
                  <a:pt x="4771" y="1095"/>
                  <a:pt x="4799" y="1124"/>
                  <a:pt x="4799" y="1160"/>
                </a:cubicBezTo>
                <a:cubicBezTo>
                  <a:pt x="4799" y="1195"/>
                  <a:pt x="4771" y="1224"/>
                  <a:pt x="4735" y="1224"/>
                </a:cubicBezTo>
                <a:lnTo>
                  <a:pt x="4303" y="1224"/>
                </a:lnTo>
                <a:cubicBezTo>
                  <a:pt x="4267" y="1224"/>
                  <a:pt x="4239" y="1195"/>
                  <a:pt x="4239" y="1160"/>
                </a:cubicBezTo>
                <a:lnTo>
                  <a:pt x="4239" y="1160"/>
                </a:lnTo>
                <a:close/>
                <a:moveTo>
                  <a:pt x="4799" y="1653"/>
                </a:moveTo>
                <a:lnTo>
                  <a:pt x="4799" y="1653"/>
                </a:lnTo>
                <a:cubicBezTo>
                  <a:pt x="4799" y="1688"/>
                  <a:pt x="4771" y="1717"/>
                  <a:pt x="4735" y="1717"/>
                </a:cubicBezTo>
                <a:lnTo>
                  <a:pt x="4303" y="1717"/>
                </a:lnTo>
                <a:cubicBezTo>
                  <a:pt x="4267" y="1717"/>
                  <a:pt x="4239" y="1688"/>
                  <a:pt x="4239" y="1653"/>
                </a:cubicBezTo>
                <a:cubicBezTo>
                  <a:pt x="4239" y="1617"/>
                  <a:pt x="4267" y="1589"/>
                  <a:pt x="4303" y="1589"/>
                </a:cubicBezTo>
                <a:lnTo>
                  <a:pt x="4735" y="1589"/>
                </a:lnTo>
                <a:cubicBezTo>
                  <a:pt x="4771" y="1589"/>
                  <a:pt x="4799" y="1617"/>
                  <a:pt x="4799" y="1653"/>
                </a:cubicBezTo>
                <a:lnTo>
                  <a:pt x="4799" y="1653"/>
                </a:lnTo>
                <a:close/>
                <a:moveTo>
                  <a:pt x="4799" y="2146"/>
                </a:moveTo>
                <a:lnTo>
                  <a:pt x="4799" y="2146"/>
                </a:lnTo>
                <a:cubicBezTo>
                  <a:pt x="4799" y="2182"/>
                  <a:pt x="4771" y="2211"/>
                  <a:pt x="4735" y="2211"/>
                </a:cubicBezTo>
                <a:lnTo>
                  <a:pt x="4303" y="2211"/>
                </a:lnTo>
                <a:cubicBezTo>
                  <a:pt x="4267" y="2211"/>
                  <a:pt x="4239" y="2182"/>
                  <a:pt x="4239" y="2146"/>
                </a:cubicBezTo>
                <a:cubicBezTo>
                  <a:pt x="4239" y="2111"/>
                  <a:pt x="4267" y="2082"/>
                  <a:pt x="4303" y="2082"/>
                </a:cubicBezTo>
                <a:lnTo>
                  <a:pt x="4735" y="2082"/>
                </a:lnTo>
                <a:cubicBezTo>
                  <a:pt x="4771" y="2082"/>
                  <a:pt x="4799" y="2111"/>
                  <a:pt x="4799" y="2146"/>
                </a:cubicBezTo>
                <a:lnTo>
                  <a:pt x="4799" y="2146"/>
                </a:lnTo>
                <a:close/>
                <a:moveTo>
                  <a:pt x="4799" y="2640"/>
                </a:moveTo>
                <a:lnTo>
                  <a:pt x="4799" y="2640"/>
                </a:lnTo>
                <a:cubicBezTo>
                  <a:pt x="4799" y="2675"/>
                  <a:pt x="4771" y="2704"/>
                  <a:pt x="4735" y="2704"/>
                </a:cubicBezTo>
                <a:lnTo>
                  <a:pt x="4303" y="2704"/>
                </a:lnTo>
                <a:cubicBezTo>
                  <a:pt x="4267" y="2704"/>
                  <a:pt x="4239" y="2675"/>
                  <a:pt x="4239" y="2640"/>
                </a:cubicBezTo>
                <a:cubicBezTo>
                  <a:pt x="4239" y="2604"/>
                  <a:pt x="4267" y="2575"/>
                  <a:pt x="4303" y="2575"/>
                </a:cubicBezTo>
                <a:lnTo>
                  <a:pt x="4735" y="2575"/>
                </a:lnTo>
                <a:cubicBezTo>
                  <a:pt x="4771" y="2575"/>
                  <a:pt x="4799" y="2604"/>
                  <a:pt x="4799" y="2640"/>
                </a:cubicBezTo>
                <a:lnTo>
                  <a:pt x="4799" y="2640"/>
                </a:lnTo>
                <a:close/>
                <a:moveTo>
                  <a:pt x="4799" y="3133"/>
                </a:moveTo>
                <a:lnTo>
                  <a:pt x="4799" y="3133"/>
                </a:lnTo>
                <a:cubicBezTo>
                  <a:pt x="4799" y="3169"/>
                  <a:pt x="4771" y="3197"/>
                  <a:pt x="4735" y="3197"/>
                </a:cubicBezTo>
                <a:lnTo>
                  <a:pt x="4303" y="3197"/>
                </a:lnTo>
                <a:cubicBezTo>
                  <a:pt x="4267" y="3197"/>
                  <a:pt x="4239" y="3169"/>
                  <a:pt x="4239" y="3133"/>
                </a:cubicBezTo>
                <a:cubicBezTo>
                  <a:pt x="4239" y="3098"/>
                  <a:pt x="4267" y="3069"/>
                  <a:pt x="4303" y="3069"/>
                </a:cubicBezTo>
                <a:lnTo>
                  <a:pt x="4735" y="3069"/>
                </a:lnTo>
                <a:cubicBezTo>
                  <a:pt x="4771" y="3069"/>
                  <a:pt x="4799" y="3098"/>
                  <a:pt x="4799" y="3133"/>
                </a:cubicBezTo>
                <a:lnTo>
                  <a:pt x="4799" y="3133"/>
                </a:lnTo>
                <a:close/>
                <a:moveTo>
                  <a:pt x="4799" y="3626"/>
                </a:moveTo>
                <a:lnTo>
                  <a:pt x="4799" y="3626"/>
                </a:lnTo>
                <a:cubicBezTo>
                  <a:pt x="4799" y="3662"/>
                  <a:pt x="4771" y="3691"/>
                  <a:pt x="4735" y="3691"/>
                </a:cubicBezTo>
                <a:lnTo>
                  <a:pt x="4303" y="3691"/>
                </a:lnTo>
                <a:cubicBezTo>
                  <a:pt x="4267" y="3691"/>
                  <a:pt x="4239" y="3662"/>
                  <a:pt x="4239" y="3626"/>
                </a:cubicBezTo>
                <a:cubicBezTo>
                  <a:pt x="4239" y="3591"/>
                  <a:pt x="4267" y="3562"/>
                  <a:pt x="4303" y="3562"/>
                </a:cubicBezTo>
                <a:lnTo>
                  <a:pt x="4735" y="3562"/>
                </a:lnTo>
                <a:cubicBezTo>
                  <a:pt x="4771" y="3562"/>
                  <a:pt x="4799" y="3591"/>
                  <a:pt x="4799" y="3626"/>
                </a:cubicBezTo>
                <a:lnTo>
                  <a:pt x="4799" y="3626"/>
                </a:lnTo>
                <a:close/>
                <a:moveTo>
                  <a:pt x="3703" y="4281"/>
                </a:moveTo>
                <a:lnTo>
                  <a:pt x="3703" y="4281"/>
                </a:lnTo>
                <a:lnTo>
                  <a:pt x="3703" y="4713"/>
                </a:lnTo>
                <a:cubicBezTo>
                  <a:pt x="3703" y="4749"/>
                  <a:pt x="3674" y="4778"/>
                  <a:pt x="3639" y="4778"/>
                </a:cubicBezTo>
                <a:cubicBezTo>
                  <a:pt x="3603" y="4778"/>
                  <a:pt x="3575" y="4749"/>
                  <a:pt x="3575" y="4713"/>
                </a:cubicBezTo>
                <a:lnTo>
                  <a:pt x="3575" y="4281"/>
                </a:lnTo>
                <a:cubicBezTo>
                  <a:pt x="3575" y="4246"/>
                  <a:pt x="3603" y="4217"/>
                  <a:pt x="3639" y="4217"/>
                </a:cubicBezTo>
                <a:cubicBezTo>
                  <a:pt x="3674" y="4217"/>
                  <a:pt x="3703" y="4246"/>
                  <a:pt x="3703" y="4281"/>
                </a:cubicBezTo>
                <a:lnTo>
                  <a:pt x="3703" y="4281"/>
                </a:lnTo>
                <a:close/>
                <a:moveTo>
                  <a:pt x="3210" y="4281"/>
                </a:moveTo>
                <a:lnTo>
                  <a:pt x="3210" y="4281"/>
                </a:lnTo>
                <a:lnTo>
                  <a:pt x="3210" y="4713"/>
                </a:lnTo>
                <a:cubicBezTo>
                  <a:pt x="3210" y="4749"/>
                  <a:pt x="3181" y="4778"/>
                  <a:pt x="3146" y="4778"/>
                </a:cubicBezTo>
                <a:cubicBezTo>
                  <a:pt x="3110" y="4778"/>
                  <a:pt x="3081" y="4749"/>
                  <a:pt x="3081" y="4713"/>
                </a:cubicBezTo>
                <a:lnTo>
                  <a:pt x="3081" y="4281"/>
                </a:lnTo>
                <a:cubicBezTo>
                  <a:pt x="3081" y="4246"/>
                  <a:pt x="3110" y="4217"/>
                  <a:pt x="3146" y="4217"/>
                </a:cubicBezTo>
                <a:cubicBezTo>
                  <a:pt x="3181" y="4217"/>
                  <a:pt x="3210" y="4246"/>
                  <a:pt x="3210" y="4281"/>
                </a:cubicBezTo>
                <a:lnTo>
                  <a:pt x="3210" y="4281"/>
                </a:lnTo>
                <a:close/>
                <a:moveTo>
                  <a:pt x="2717" y="4281"/>
                </a:moveTo>
                <a:lnTo>
                  <a:pt x="2717" y="4281"/>
                </a:lnTo>
                <a:lnTo>
                  <a:pt x="2717" y="4713"/>
                </a:lnTo>
                <a:cubicBezTo>
                  <a:pt x="2717" y="4749"/>
                  <a:pt x="2688" y="4778"/>
                  <a:pt x="2652" y="4778"/>
                </a:cubicBezTo>
                <a:cubicBezTo>
                  <a:pt x="2617" y="4778"/>
                  <a:pt x="2588" y="4749"/>
                  <a:pt x="2588" y="4713"/>
                </a:cubicBezTo>
                <a:lnTo>
                  <a:pt x="2588" y="4281"/>
                </a:lnTo>
                <a:cubicBezTo>
                  <a:pt x="2588" y="4246"/>
                  <a:pt x="2617" y="4217"/>
                  <a:pt x="2652" y="4217"/>
                </a:cubicBezTo>
                <a:cubicBezTo>
                  <a:pt x="2688" y="4217"/>
                  <a:pt x="2717" y="4246"/>
                  <a:pt x="2717" y="4281"/>
                </a:cubicBezTo>
                <a:lnTo>
                  <a:pt x="2717" y="4281"/>
                </a:lnTo>
                <a:close/>
                <a:moveTo>
                  <a:pt x="2223" y="4281"/>
                </a:moveTo>
                <a:lnTo>
                  <a:pt x="2223" y="4281"/>
                </a:lnTo>
                <a:lnTo>
                  <a:pt x="2223" y="4713"/>
                </a:lnTo>
                <a:cubicBezTo>
                  <a:pt x="2223" y="4749"/>
                  <a:pt x="2194" y="4778"/>
                  <a:pt x="2159" y="4778"/>
                </a:cubicBezTo>
                <a:cubicBezTo>
                  <a:pt x="2123" y="4778"/>
                  <a:pt x="2095" y="4749"/>
                  <a:pt x="2095" y="4713"/>
                </a:cubicBezTo>
                <a:lnTo>
                  <a:pt x="2095" y="4281"/>
                </a:lnTo>
                <a:cubicBezTo>
                  <a:pt x="2095" y="4246"/>
                  <a:pt x="2123" y="4217"/>
                  <a:pt x="2159" y="4217"/>
                </a:cubicBezTo>
                <a:cubicBezTo>
                  <a:pt x="2194" y="4217"/>
                  <a:pt x="2223" y="4246"/>
                  <a:pt x="2223" y="4281"/>
                </a:cubicBezTo>
                <a:lnTo>
                  <a:pt x="2223" y="4281"/>
                </a:lnTo>
                <a:close/>
                <a:moveTo>
                  <a:pt x="1730" y="4281"/>
                </a:moveTo>
                <a:lnTo>
                  <a:pt x="1730" y="4281"/>
                </a:lnTo>
                <a:lnTo>
                  <a:pt x="1730" y="4713"/>
                </a:lnTo>
                <a:cubicBezTo>
                  <a:pt x="1730" y="4749"/>
                  <a:pt x="1701" y="4778"/>
                  <a:pt x="1665" y="4778"/>
                </a:cubicBezTo>
                <a:cubicBezTo>
                  <a:pt x="1630" y="4778"/>
                  <a:pt x="1601" y="4749"/>
                  <a:pt x="1601" y="4713"/>
                </a:cubicBezTo>
                <a:lnTo>
                  <a:pt x="1601" y="4281"/>
                </a:lnTo>
                <a:cubicBezTo>
                  <a:pt x="1601" y="4246"/>
                  <a:pt x="1630" y="4217"/>
                  <a:pt x="1665" y="4217"/>
                </a:cubicBezTo>
                <a:cubicBezTo>
                  <a:pt x="1701" y="4217"/>
                  <a:pt x="1730" y="4246"/>
                  <a:pt x="1730" y="4281"/>
                </a:cubicBezTo>
                <a:lnTo>
                  <a:pt x="1730" y="4281"/>
                </a:lnTo>
                <a:close/>
                <a:moveTo>
                  <a:pt x="1236" y="4281"/>
                </a:moveTo>
                <a:lnTo>
                  <a:pt x="1236" y="4281"/>
                </a:lnTo>
                <a:lnTo>
                  <a:pt x="1236" y="4713"/>
                </a:lnTo>
                <a:cubicBezTo>
                  <a:pt x="1236" y="4749"/>
                  <a:pt x="1208" y="4778"/>
                  <a:pt x="1172" y="4778"/>
                </a:cubicBezTo>
                <a:cubicBezTo>
                  <a:pt x="1137" y="4778"/>
                  <a:pt x="1108" y="4749"/>
                  <a:pt x="1108" y="4713"/>
                </a:cubicBezTo>
                <a:lnTo>
                  <a:pt x="1108" y="4281"/>
                </a:lnTo>
                <a:cubicBezTo>
                  <a:pt x="1108" y="4246"/>
                  <a:pt x="1137" y="4217"/>
                  <a:pt x="1172" y="4217"/>
                </a:cubicBezTo>
                <a:cubicBezTo>
                  <a:pt x="1208" y="4217"/>
                  <a:pt x="1236" y="4246"/>
                  <a:pt x="1236" y="4281"/>
                </a:cubicBezTo>
                <a:lnTo>
                  <a:pt x="1236" y="4281"/>
                </a:lnTo>
                <a:close/>
                <a:moveTo>
                  <a:pt x="3575" y="496"/>
                </a:moveTo>
                <a:lnTo>
                  <a:pt x="3575" y="496"/>
                </a:lnTo>
                <a:lnTo>
                  <a:pt x="3575" y="64"/>
                </a:lnTo>
                <a:cubicBezTo>
                  <a:pt x="3575" y="29"/>
                  <a:pt x="3603" y="0"/>
                  <a:pt x="3639" y="0"/>
                </a:cubicBezTo>
                <a:cubicBezTo>
                  <a:pt x="3674" y="0"/>
                  <a:pt x="3703" y="29"/>
                  <a:pt x="3703" y="64"/>
                </a:cubicBezTo>
                <a:lnTo>
                  <a:pt x="3703" y="496"/>
                </a:lnTo>
                <a:cubicBezTo>
                  <a:pt x="3703" y="532"/>
                  <a:pt x="3674" y="561"/>
                  <a:pt x="3639" y="561"/>
                </a:cubicBezTo>
                <a:cubicBezTo>
                  <a:pt x="3603" y="561"/>
                  <a:pt x="3575" y="532"/>
                  <a:pt x="3575" y="496"/>
                </a:cubicBezTo>
                <a:lnTo>
                  <a:pt x="3575" y="496"/>
                </a:lnTo>
                <a:close/>
                <a:moveTo>
                  <a:pt x="3081" y="496"/>
                </a:moveTo>
                <a:lnTo>
                  <a:pt x="3081" y="496"/>
                </a:lnTo>
                <a:lnTo>
                  <a:pt x="3081" y="64"/>
                </a:lnTo>
                <a:cubicBezTo>
                  <a:pt x="3081" y="29"/>
                  <a:pt x="3110" y="0"/>
                  <a:pt x="3146" y="0"/>
                </a:cubicBezTo>
                <a:cubicBezTo>
                  <a:pt x="3181" y="0"/>
                  <a:pt x="3210" y="29"/>
                  <a:pt x="3210" y="64"/>
                </a:cubicBezTo>
                <a:lnTo>
                  <a:pt x="3210" y="496"/>
                </a:lnTo>
                <a:cubicBezTo>
                  <a:pt x="3210" y="532"/>
                  <a:pt x="3181" y="561"/>
                  <a:pt x="3146" y="561"/>
                </a:cubicBezTo>
                <a:cubicBezTo>
                  <a:pt x="3110" y="561"/>
                  <a:pt x="3081" y="532"/>
                  <a:pt x="3081" y="496"/>
                </a:cubicBezTo>
                <a:lnTo>
                  <a:pt x="3081" y="496"/>
                </a:lnTo>
                <a:close/>
                <a:moveTo>
                  <a:pt x="2588" y="496"/>
                </a:moveTo>
                <a:lnTo>
                  <a:pt x="2588" y="496"/>
                </a:lnTo>
                <a:lnTo>
                  <a:pt x="2588" y="64"/>
                </a:lnTo>
                <a:cubicBezTo>
                  <a:pt x="2588" y="29"/>
                  <a:pt x="2617" y="0"/>
                  <a:pt x="2652" y="0"/>
                </a:cubicBezTo>
                <a:cubicBezTo>
                  <a:pt x="2688" y="0"/>
                  <a:pt x="2717" y="29"/>
                  <a:pt x="2717" y="64"/>
                </a:cubicBezTo>
                <a:lnTo>
                  <a:pt x="2717" y="496"/>
                </a:lnTo>
                <a:cubicBezTo>
                  <a:pt x="2717" y="532"/>
                  <a:pt x="2688" y="561"/>
                  <a:pt x="2652" y="561"/>
                </a:cubicBezTo>
                <a:cubicBezTo>
                  <a:pt x="2617" y="561"/>
                  <a:pt x="2588" y="532"/>
                  <a:pt x="2588" y="496"/>
                </a:cubicBezTo>
                <a:lnTo>
                  <a:pt x="2588" y="496"/>
                </a:lnTo>
                <a:close/>
                <a:moveTo>
                  <a:pt x="2095" y="496"/>
                </a:moveTo>
                <a:lnTo>
                  <a:pt x="2095" y="496"/>
                </a:lnTo>
                <a:lnTo>
                  <a:pt x="2095" y="64"/>
                </a:lnTo>
                <a:cubicBezTo>
                  <a:pt x="2095" y="29"/>
                  <a:pt x="2123" y="0"/>
                  <a:pt x="2159" y="0"/>
                </a:cubicBezTo>
                <a:cubicBezTo>
                  <a:pt x="2194" y="0"/>
                  <a:pt x="2223" y="29"/>
                  <a:pt x="2223" y="64"/>
                </a:cubicBezTo>
                <a:lnTo>
                  <a:pt x="2223" y="496"/>
                </a:lnTo>
                <a:cubicBezTo>
                  <a:pt x="2223" y="532"/>
                  <a:pt x="2194" y="561"/>
                  <a:pt x="2159" y="561"/>
                </a:cubicBezTo>
                <a:cubicBezTo>
                  <a:pt x="2123" y="561"/>
                  <a:pt x="2095" y="532"/>
                  <a:pt x="2095" y="496"/>
                </a:cubicBezTo>
                <a:lnTo>
                  <a:pt x="2095" y="496"/>
                </a:lnTo>
                <a:close/>
                <a:moveTo>
                  <a:pt x="1601" y="496"/>
                </a:moveTo>
                <a:lnTo>
                  <a:pt x="1601" y="496"/>
                </a:lnTo>
                <a:lnTo>
                  <a:pt x="1601" y="64"/>
                </a:lnTo>
                <a:cubicBezTo>
                  <a:pt x="1601" y="29"/>
                  <a:pt x="1630" y="0"/>
                  <a:pt x="1665" y="0"/>
                </a:cubicBezTo>
                <a:cubicBezTo>
                  <a:pt x="1701" y="0"/>
                  <a:pt x="1730" y="29"/>
                  <a:pt x="1730" y="64"/>
                </a:cubicBezTo>
                <a:lnTo>
                  <a:pt x="1730" y="496"/>
                </a:lnTo>
                <a:cubicBezTo>
                  <a:pt x="1730" y="532"/>
                  <a:pt x="1701" y="561"/>
                  <a:pt x="1665" y="561"/>
                </a:cubicBezTo>
                <a:cubicBezTo>
                  <a:pt x="1630" y="561"/>
                  <a:pt x="1601" y="532"/>
                  <a:pt x="1601" y="496"/>
                </a:cubicBezTo>
                <a:lnTo>
                  <a:pt x="1601" y="496"/>
                </a:lnTo>
                <a:close/>
                <a:moveTo>
                  <a:pt x="1108" y="496"/>
                </a:moveTo>
                <a:lnTo>
                  <a:pt x="1108" y="496"/>
                </a:lnTo>
                <a:lnTo>
                  <a:pt x="1108" y="64"/>
                </a:lnTo>
                <a:cubicBezTo>
                  <a:pt x="1108" y="29"/>
                  <a:pt x="1137" y="0"/>
                  <a:pt x="1172" y="0"/>
                </a:cubicBezTo>
                <a:cubicBezTo>
                  <a:pt x="1208" y="0"/>
                  <a:pt x="1236" y="29"/>
                  <a:pt x="1236" y="64"/>
                </a:cubicBezTo>
                <a:lnTo>
                  <a:pt x="1236" y="496"/>
                </a:lnTo>
                <a:cubicBezTo>
                  <a:pt x="1236" y="532"/>
                  <a:pt x="1208" y="561"/>
                  <a:pt x="1172" y="561"/>
                </a:cubicBezTo>
                <a:cubicBezTo>
                  <a:pt x="1137" y="561"/>
                  <a:pt x="1108" y="532"/>
                  <a:pt x="1108" y="496"/>
                </a:cubicBezTo>
                <a:lnTo>
                  <a:pt x="1108" y="496"/>
                </a:lnTo>
                <a:close/>
                <a:moveTo>
                  <a:pt x="4008" y="3854"/>
                </a:moveTo>
                <a:lnTo>
                  <a:pt x="4008" y="3854"/>
                </a:lnTo>
                <a:cubicBezTo>
                  <a:pt x="4008" y="3927"/>
                  <a:pt x="3948" y="3987"/>
                  <a:pt x="3874" y="3987"/>
                </a:cubicBezTo>
                <a:lnTo>
                  <a:pt x="934" y="3987"/>
                </a:lnTo>
                <a:cubicBezTo>
                  <a:pt x="860" y="3987"/>
                  <a:pt x="801" y="3927"/>
                  <a:pt x="801" y="3854"/>
                </a:cubicBezTo>
                <a:lnTo>
                  <a:pt x="801" y="913"/>
                </a:lnTo>
                <a:cubicBezTo>
                  <a:pt x="801" y="840"/>
                  <a:pt x="860" y="780"/>
                  <a:pt x="934" y="780"/>
                </a:cubicBezTo>
                <a:lnTo>
                  <a:pt x="3874" y="780"/>
                </a:lnTo>
                <a:cubicBezTo>
                  <a:pt x="3948" y="780"/>
                  <a:pt x="4008" y="840"/>
                  <a:pt x="4008" y="913"/>
                </a:cubicBezTo>
                <a:lnTo>
                  <a:pt x="4008" y="3854"/>
                </a:lnTo>
                <a:lnTo>
                  <a:pt x="4008" y="3854"/>
                </a:lnTo>
                <a:close/>
                <a:moveTo>
                  <a:pt x="3874" y="651"/>
                </a:moveTo>
                <a:lnTo>
                  <a:pt x="3874" y="651"/>
                </a:lnTo>
                <a:lnTo>
                  <a:pt x="934" y="651"/>
                </a:lnTo>
                <a:cubicBezTo>
                  <a:pt x="789" y="651"/>
                  <a:pt x="672" y="769"/>
                  <a:pt x="672" y="913"/>
                </a:cubicBezTo>
                <a:lnTo>
                  <a:pt x="672" y="3854"/>
                </a:lnTo>
                <a:cubicBezTo>
                  <a:pt x="672" y="3998"/>
                  <a:pt x="789" y="4116"/>
                  <a:pt x="934" y="4116"/>
                </a:cubicBezTo>
                <a:lnTo>
                  <a:pt x="3874" y="4116"/>
                </a:lnTo>
                <a:cubicBezTo>
                  <a:pt x="4019" y="4116"/>
                  <a:pt x="4136" y="3998"/>
                  <a:pt x="4136" y="3854"/>
                </a:cubicBezTo>
                <a:lnTo>
                  <a:pt x="4136" y="913"/>
                </a:lnTo>
                <a:cubicBezTo>
                  <a:pt x="4136" y="769"/>
                  <a:pt x="4019" y="651"/>
                  <a:pt x="3874" y="651"/>
                </a:cubicBezTo>
                <a:close/>
              </a:path>
            </a:pathLst>
          </a:custGeom>
          <a:solidFill>
            <a:srgbClr val="C0E3F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Light"/>
            </a:endParaRPr>
          </a:p>
        </p:txBody>
      </p:sp>
      <p:sp>
        <p:nvSpPr>
          <p:cNvPr id="86" name="Freeform 9">
            <a:extLst>
              <a:ext uri="{FF2B5EF4-FFF2-40B4-BE49-F238E27FC236}">
                <a16:creationId xmlns:a16="http://schemas.microsoft.com/office/drawing/2014/main" id="{8D246B34-200F-43D7-8BA5-1230386233B8}"/>
              </a:ext>
            </a:extLst>
          </p:cNvPr>
          <p:cNvSpPr>
            <a:spLocks noChangeAspect="1" noEditPoints="1"/>
          </p:cNvSpPr>
          <p:nvPr/>
        </p:nvSpPr>
        <p:spPr bwMode="auto">
          <a:xfrm>
            <a:off x="7318967" y="2734732"/>
            <a:ext cx="421648" cy="422134"/>
          </a:xfrm>
          <a:custGeom>
            <a:avLst/>
            <a:gdLst>
              <a:gd name="T0" fmla="*/ 2381 w 4799"/>
              <a:gd name="T1" fmla="*/ 3966 h 4801"/>
              <a:gd name="T2" fmla="*/ 2381 w 4799"/>
              <a:gd name="T3" fmla="*/ 3412 h 4801"/>
              <a:gd name="T4" fmla="*/ 2381 w 4799"/>
              <a:gd name="T5" fmla="*/ 3966 h 4801"/>
              <a:gd name="T6" fmla="*/ 2381 w 4799"/>
              <a:gd name="T7" fmla="*/ 3282 h 4801"/>
              <a:gd name="T8" fmla="*/ 1961 w 4799"/>
              <a:gd name="T9" fmla="*/ 3693 h 4801"/>
              <a:gd name="T10" fmla="*/ 2801 w 4799"/>
              <a:gd name="T11" fmla="*/ 3684 h 4801"/>
              <a:gd name="T12" fmla="*/ 2381 w 4799"/>
              <a:gd name="T13" fmla="*/ 3282 h 4801"/>
              <a:gd name="T14" fmla="*/ 2888 w 4799"/>
              <a:gd name="T15" fmla="*/ 2375 h 4801"/>
              <a:gd name="T16" fmla="*/ 2573 w 4799"/>
              <a:gd name="T17" fmla="*/ 3011 h 4801"/>
              <a:gd name="T18" fmla="*/ 2180 w 4799"/>
              <a:gd name="T19" fmla="*/ 2908 h 4801"/>
              <a:gd name="T20" fmla="*/ 2651 w 4799"/>
              <a:gd name="T21" fmla="*/ 2117 h 4801"/>
              <a:gd name="T22" fmla="*/ 2394 w 4799"/>
              <a:gd name="T23" fmla="*/ 1200 h 4801"/>
              <a:gd name="T24" fmla="*/ 1470 w 4799"/>
              <a:gd name="T25" fmla="*/ 1619 h 4801"/>
              <a:gd name="T26" fmla="*/ 3310 w 4799"/>
              <a:gd name="T27" fmla="*/ 1638 h 4801"/>
              <a:gd name="T28" fmla="*/ 2888 w 4799"/>
              <a:gd name="T29" fmla="*/ 2375 h 4801"/>
              <a:gd name="T30" fmla="*/ 2430 w 4799"/>
              <a:gd name="T31" fmla="*/ 717 h 4801"/>
              <a:gd name="T32" fmla="*/ 1345 w 4799"/>
              <a:gd name="T33" fmla="*/ 1719 h 4801"/>
              <a:gd name="T34" fmla="*/ 1936 w 4799"/>
              <a:gd name="T35" fmla="*/ 1792 h 4801"/>
              <a:gd name="T36" fmla="*/ 2006 w 4799"/>
              <a:gd name="T37" fmla="*/ 1729 h 4801"/>
              <a:gd name="T38" fmla="*/ 2746 w 4799"/>
              <a:gd name="T39" fmla="*/ 1674 h 4801"/>
              <a:gd name="T40" fmla="*/ 2362 w 4799"/>
              <a:gd name="T41" fmla="*/ 2213 h 4801"/>
              <a:gd name="T42" fmla="*/ 2049 w 4799"/>
              <a:gd name="T43" fmla="*/ 3076 h 4801"/>
              <a:gd name="T44" fmla="*/ 2638 w 4799"/>
              <a:gd name="T45" fmla="*/ 3141 h 4801"/>
              <a:gd name="T46" fmla="*/ 2703 w 4799"/>
              <a:gd name="T47" fmla="*/ 2961 h 4801"/>
              <a:gd name="T48" fmla="*/ 3440 w 4799"/>
              <a:gd name="T49" fmla="*/ 1638 h 4801"/>
              <a:gd name="T50" fmla="*/ 2430 w 4799"/>
              <a:gd name="T51" fmla="*/ 717 h 4801"/>
              <a:gd name="T52" fmla="*/ 2399 w 4799"/>
              <a:gd name="T53" fmla="*/ 4670 h 4801"/>
              <a:gd name="T54" fmla="*/ 2399 w 4799"/>
              <a:gd name="T55" fmla="*/ 130 h 4801"/>
              <a:gd name="T56" fmla="*/ 2399 w 4799"/>
              <a:gd name="T57" fmla="*/ 4670 h 4801"/>
              <a:gd name="T58" fmla="*/ 2399 w 4799"/>
              <a:gd name="T59" fmla="*/ 0 h 4801"/>
              <a:gd name="T60" fmla="*/ 0 w 4799"/>
              <a:gd name="T61" fmla="*/ 2400 h 4801"/>
              <a:gd name="T62" fmla="*/ 4799 w 4799"/>
              <a:gd name="T63" fmla="*/ 2400 h 4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99" h="4801">
                <a:moveTo>
                  <a:pt x="2381" y="3966"/>
                </a:moveTo>
                <a:lnTo>
                  <a:pt x="2381" y="3966"/>
                </a:lnTo>
                <a:cubicBezTo>
                  <a:pt x="2224" y="3966"/>
                  <a:pt x="2091" y="3841"/>
                  <a:pt x="2091" y="3693"/>
                </a:cubicBezTo>
                <a:cubicBezTo>
                  <a:pt x="2091" y="3538"/>
                  <a:pt x="2221" y="3412"/>
                  <a:pt x="2381" y="3412"/>
                </a:cubicBezTo>
                <a:cubicBezTo>
                  <a:pt x="2541" y="3412"/>
                  <a:pt x="2671" y="3534"/>
                  <a:pt x="2671" y="3684"/>
                </a:cubicBezTo>
                <a:cubicBezTo>
                  <a:pt x="2671" y="3839"/>
                  <a:pt x="2541" y="3966"/>
                  <a:pt x="2381" y="3966"/>
                </a:cubicBezTo>
                <a:lnTo>
                  <a:pt x="2381" y="3966"/>
                </a:lnTo>
                <a:close/>
                <a:moveTo>
                  <a:pt x="2381" y="3282"/>
                </a:moveTo>
                <a:lnTo>
                  <a:pt x="2381" y="3282"/>
                </a:lnTo>
                <a:cubicBezTo>
                  <a:pt x="2149" y="3282"/>
                  <a:pt x="1961" y="3466"/>
                  <a:pt x="1961" y="3693"/>
                </a:cubicBezTo>
                <a:cubicBezTo>
                  <a:pt x="1961" y="3915"/>
                  <a:pt x="2149" y="4096"/>
                  <a:pt x="2381" y="4096"/>
                </a:cubicBezTo>
                <a:cubicBezTo>
                  <a:pt x="2612" y="4096"/>
                  <a:pt x="2801" y="3911"/>
                  <a:pt x="2801" y="3684"/>
                </a:cubicBezTo>
                <a:cubicBezTo>
                  <a:pt x="2801" y="3463"/>
                  <a:pt x="2612" y="3282"/>
                  <a:pt x="2381" y="3282"/>
                </a:cubicBezTo>
                <a:lnTo>
                  <a:pt x="2381" y="3282"/>
                </a:lnTo>
                <a:close/>
                <a:moveTo>
                  <a:pt x="2888" y="2375"/>
                </a:moveTo>
                <a:lnTo>
                  <a:pt x="2888" y="2375"/>
                </a:lnTo>
                <a:cubicBezTo>
                  <a:pt x="2650" y="2586"/>
                  <a:pt x="2573" y="2678"/>
                  <a:pt x="2573" y="2961"/>
                </a:cubicBezTo>
                <a:lnTo>
                  <a:pt x="2573" y="3011"/>
                </a:lnTo>
                <a:lnTo>
                  <a:pt x="2180" y="3011"/>
                </a:lnTo>
                <a:lnTo>
                  <a:pt x="2180" y="2908"/>
                </a:lnTo>
                <a:cubicBezTo>
                  <a:pt x="2180" y="2645"/>
                  <a:pt x="2241" y="2510"/>
                  <a:pt x="2452" y="2307"/>
                </a:cubicBezTo>
                <a:lnTo>
                  <a:pt x="2651" y="2117"/>
                </a:lnTo>
                <a:cubicBezTo>
                  <a:pt x="2763" y="2014"/>
                  <a:pt x="2876" y="1881"/>
                  <a:pt x="2876" y="1674"/>
                </a:cubicBezTo>
                <a:cubicBezTo>
                  <a:pt x="2876" y="1395"/>
                  <a:pt x="2678" y="1200"/>
                  <a:pt x="2394" y="1200"/>
                </a:cubicBezTo>
                <a:cubicBezTo>
                  <a:pt x="2099" y="1200"/>
                  <a:pt x="1920" y="1424"/>
                  <a:pt x="1883" y="1656"/>
                </a:cubicBezTo>
                <a:lnTo>
                  <a:pt x="1470" y="1619"/>
                </a:lnTo>
                <a:cubicBezTo>
                  <a:pt x="1554" y="1148"/>
                  <a:pt x="1924" y="847"/>
                  <a:pt x="2430" y="847"/>
                </a:cubicBezTo>
                <a:cubicBezTo>
                  <a:pt x="2868" y="847"/>
                  <a:pt x="3310" y="1091"/>
                  <a:pt x="3310" y="1638"/>
                </a:cubicBezTo>
                <a:cubicBezTo>
                  <a:pt x="3310" y="1990"/>
                  <a:pt x="3158" y="2140"/>
                  <a:pt x="2888" y="2375"/>
                </a:cubicBezTo>
                <a:lnTo>
                  <a:pt x="2888" y="2375"/>
                </a:lnTo>
                <a:close/>
                <a:moveTo>
                  <a:pt x="2430" y="717"/>
                </a:moveTo>
                <a:lnTo>
                  <a:pt x="2430" y="717"/>
                </a:lnTo>
                <a:cubicBezTo>
                  <a:pt x="1831" y="717"/>
                  <a:pt x="1399" y="1091"/>
                  <a:pt x="1331" y="1670"/>
                </a:cubicBezTo>
                <a:cubicBezTo>
                  <a:pt x="1329" y="1688"/>
                  <a:pt x="1334" y="1705"/>
                  <a:pt x="1345" y="1719"/>
                </a:cubicBezTo>
                <a:cubicBezTo>
                  <a:pt x="1356" y="1733"/>
                  <a:pt x="1372" y="1741"/>
                  <a:pt x="1390" y="1743"/>
                </a:cubicBezTo>
                <a:lnTo>
                  <a:pt x="1936" y="1792"/>
                </a:lnTo>
                <a:cubicBezTo>
                  <a:pt x="1953" y="1793"/>
                  <a:pt x="1971" y="1788"/>
                  <a:pt x="1984" y="1776"/>
                </a:cubicBezTo>
                <a:cubicBezTo>
                  <a:pt x="1998" y="1764"/>
                  <a:pt x="2006" y="1747"/>
                  <a:pt x="2006" y="1729"/>
                </a:cubicBezTo>
                <a:cubicBezTo>
                  <a:pt x="2014" y="1531"/>
                  <a:pt x="2149" y="1330"/>
                  <a:pt x="2394" y="1330"/>
                </a:cubicBezTo>
                <a:cubicBezTo>
                  <a:pt x="2608" y="1330"/>
                  <a:pt x="2746" y="1465"/>
                  <a:pt x="2746" y="1674"/>
                </a:cubicBezTo>
                <a:cubicBezTo>
                  <a:pt x="2746" y="1822"/>
                  <a:pt x="2673" y="1920"/>
                  <a:pt x="2562" y="2022"/>
                </a:cubicBezTo>
                <a:lnTo>
                  <a:pt x="2362" y="2213"/>
                </a:lnTo>
                <a:cubicBezTo>
                  <a:pt x="2126" y="2440"/>
                  <a:pt x="2049" y="2609"/>
                  <a:pt x="2049" y="2908"/>
                </a:cubicBezTo>
                <a:lnTo>
                  <a:pt x="2049" y="3076"/>
                </a:lnTo>
                <a:cubicBezTo>
                  <a:pt x="2049" y="3112"/>
                  <a:pt x="2079" y="3141"/>
                  <a:pt x="2115" y="3141"/>
                </a:cubicBezTo>
                <a:lnTo>
                  <a:pt x="2638" y="3141"/>
                </a:lnTo>
                <a:cubicBezTo>
                  <a:pt x="2674" y="3141"/>
                  <a:pt x="2703" y="3112"/>
                  <a:pt x="2703" y="3076"/>
                </a:cubicBezTo>
                <a:lnTo>
                  <a:pt x="2703" y="2961"/>
                </a:lnTo>
                <a:cubicBezTo>
                  <a:pt x="2703" y="2732"/>
                  <a:pt x="2748" y="2673"/>
                  <a:pt x="2974" y="2473"/>
                </a:cubicBezTo>
                <a:cubicBezTo>
                  <a:pt x="3264" y="2220"/>
                  <a:pt x="3440" y="2038"/>
                  <a:pt x="3440" y="1638"/>
                </a:cubicBezTo>
                <a:cubicBezTo>
                  <a:pt x="3440" y="1179"/>
                  <a:pt x="3128" y="717"/>
                  <a:pt x="2430" y="717"/>
                </a:cubicBezTo>
                <a:lnTo>
                  <a:pt x="2430" y="717"/>
                </a:lnTo>
                <a:close/>
                <a:moveTo>
                  <a:pt x="2399" y="4670"/>
                </a:moveTo>
                <a:lnTo>
                  <a:pt x="2399" y="4670"/>
                </a:lnTo>
                <a:cubicBezTo>
                  <a:pt x="1148" y="4670"/>
                  <a:pt x="130" y="3652"/>
                  <a:pt x="130" y="2400"/>
                </a:cubicBezTo>
                <a:cubicBezTo>
                  <a:pt x="130" y="1149"/>
                  <a:pt x="1148" y="130"/>
                  <a:pt x="2399" y="130"/>
                </a:cubicBezTo>
                <a:cubicBezTo>
                  <a:pt x="3651" y="130"/>
                  <a:pt x="4669" y="1149"/>
                  <a:pt x="4669" y="2400"/>
                </a:cubicBezTo>
                <a:cubicBezTo>
                  <a:pt x="4669" y="3652"/>
                  <a:pt x="3651" y="4670"/>
                  <a:pt x="2399" y="4670"/>
                </a:cubicBezTo>
                <a:lnTo>
                  <a:pt x="2399" y="4670"/>
                </a:lnTo>
                <a:close/>
                <a:moveTo>
                  <a:pt x="2399" y="0"/>
                </a:moveTo>
                <a:lnTo>
                  <a:pt x="2399" y="0"/>
                </a:lnTo>
                <a:cubicBezTo>
                  <a:pt x="1076" y="0"/>
                  <a:pt x="0" y="1077"/>
                  <a:pt x="0" y="2400"/>
                </a:cubicBezTo>
                <a:cubicBezTo>
                  <a:pt x="0" y="3724"/>
                  <a:pt x="1076" y="4801"/>
                  <a:pt x="2399" y="4801"/>
                </a:cubicBezTo>
                <a:cubicBezTo>
                  <a:pt x="3723" y="4801"/>
                  <a:pt x="4799" y="3724"/>
                  <a:pt x="4799" y="2400"/>
                </a:cubicBezTo>
                <a:cubicBezTo>
                  <a:pt x="4799" y="1077"/>
                  <a:pt x="3723" y="0"/>
                  <a:pt x="2399" y="0"/>
                </a:cubicBezTo>
                <a:close/>
              </a:path>
            </a:pathLst>
          </a:custGeom>
          <a:solidFill>
            <a:srgbClr val="FFCC32"/>
          </a:solidFill>
          <a:ln w="0">
            <a:solidFill>
              <a:srgbClr val="FFCC32"/>
            </a:solidFill>
            <a:prstDash val="solid"/>
            <a:round/>
            <a:headEnd/>
            <a:tailEnd/>
          </a:ln>
        </p:spPr>
        <p:txBody>
          <a:bodyPr vert="horz" wrap="square" lIns="91440" tIns="45720" rIns="91440" bIns="45720" numCol="1" anchor="t" anchorCtr="0" compatLnSpc="1">
            <a:prstTxWarp prst="textNoShape">
              <a:avLst/>
            </a:prstTxWarp>
          </a:bodyPr>
          <a:lstStyle/>
          <a:p>
            <a:pPr defTabSz="914400"/>
            <a:endParaRPr lang="en-US">
              <a:solidFill>
                <a:srgbClr val="000000"/>
              </a:solidFill>
              <a:latin typeface="Calibri Light"/>
            </a:endParaRPr>
          </a:p>
        </p:txBody>
      </p:sp>
      <p:sp>
        <p:nvSpPr>
          <p:cNvPr id="87" name="TextBox 86">
            <a:extLst>
              <a:ext uri="{FF2B5EF4-FFF2-40B4-BE49-F238E27FC236}">
                <a16:creationId xmlns:a16="http://schemas.microsoft.com/office/drawing/2014/main" id="{0A85AEAB-9385-4DC6-BBDF-BF71F711CAE2}"/>
              </a:ext>
            </a:extLst>
          </p:cNvPr>
          <p:cNvSpPr txBox="1"/>
          <p:nvPr/>
        </p:nvSpPr>
        <p:spPr>
          <a:xfrm>
            <a:off x="242626" y="1379401"/>
            <a:ext cx="2177685" cy="897810"/>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300"/>
              </a:spcAft>
              <a:buClrTx/>
              <a:buSzTx/>
              <a:buFontTx/>
              <a:buNone/>
              <a:tabLst/>
              <a:defRPr/>
            </a:pPr>
            <a:r>
              <a:rPr kumimoji="0" lang="ru-RU" sz="1400" b="0" i="0" u="none" strike="noStrike" kern="0" cap="none" spc="0" normalizeH="0" baseline="0" noProof="0" dirty="0" err="1">
                <a:ln>
                  <a:noFill/>
                </a:ln>
                <a:solidFill>
                  <a:srgbClr val="FFFFFF"/>
                </a:solidFill>
                <a:effectLst/>
                <a:uLnTx/>
                <a:uFillTx/>
              </a:rPr>
              <a:t>Транскрипт</a:t>
            </a:r>
            <a:r>
              <a:rPr kumimoji="0" lang="ru-RU" sz="1400" b="0" i="0" u="none" strike="noStrike" kern="0" cap="none" spc="0" normalizeH="0" baseline="0" noProof="0" dirty="0">
                <a:ln>
                  <a:noFill/>
                </a:ln>
                <a:solidFill>
                  <a:srgbClr val="FFFFFF"/>
                </a:solidFill>
                <a:effectLst/>
                <a:uLnTx/>
                <a:uFillTx/>
              </a:rPr>
              <a:t> разговора:</a:t>
            </a:r>
          </a:p>
          <a:p>
            <a:pPr marL="0" marR="0" lvl="0" indent="0" defTabSz="914400" eaLnBrk="1" fontAlgn="auto" latinLnBrk="0" hangingPunct="1">
              <a:lnSpc>
                <a:spcPct val="80000"/>
              </a:lnSpc>
              <a:spcBef>
                <a:spcPts val="0"/>
              </a:spcBef>
              <a:spcAft>
                <a:spcPts val="0"/>
              </a:spcAft>
              <a:buClrTx/>
              <a:buSzTx/>
              <a:buFontTx/>
              <a:buNone/>
              <a:tabLst/>
              <a:defRPr/>
            </a:pPr>
            <a:r>
              <a:rPr kumimoji="0" lang="ru-RU" sz="1200" b="0" i="0" u="none" strike="noStrike" kern="0" cap="none" spc="0" normalizeH="0" baseline="0" noProof="0" dirty="0">
                <a:ln>
                  <a:noFill/>
                </a:ln>
                <a:solidFill>
                  <a:srgbClr val="FFFFFF"/>
                </a:solidFill>
                <a:effectLst/>
                <a:uLnTx/>
                <a:uFillTx/>
                <a:latin typeface="Calibri Light"/>
              </a:rPr>
              <a:t>«</a:t>
            </a:r>
            <a:r>
              <a:rPr kumimoji="0" lang="ru-RU" sz="1200" b="0" i="1" u="none" strike="noStrike" kern="0" cap="none" spc="0" normalizeH="0" baseline="0" noProof="0" dirty="0">
                <a:ln>
                  <a:noFill/>
                </a:ln>
                <a:solidFill>
                  <a:srgbClr val="FFFFFF"/>
                </a:solidFill>
                <a:effectLst/>
                <a:uLnTx/>
                <a:uFillTx/>
                <a:latin typeface="Calibri Light"/>
              </a:rPr>
              <a:t>Да-да, </a:t>
            </a:r>
            <a:r>
              <a:rPr kumimoji="0" lang="ru-RU" sz="1200" b="0" i="1" u="none" strike="noStrike" kern="0" cap="none" spc="0" normalizeH="0" baseline="0" noProof="0" dirty="0">
                <a:ln>
                  <a:noFill/>
                </a:ln>
                <a:solidFill>
                  <a:srgbClr val="FFCC32"/>
                </a:solidFill>
                <a:effectLst/>
                <a:uLnTx/>
                <a:uFillTx/>
                <a:latin typeface="Calibri Light"/>
              </a:rPr>
              <a:t>заплачу</a:t>
            </a:r>
            <a:r>
              <a:rPr kumimoji="0" lang="ru-RU" sz="1200" b="0" i="1" u="none" strike="noStrike" kern="0" cap="none" spc="0" normalizeH="0" baseline="0" noProof="0" dirty="0">
                <a:ln>
                  <a:noFill/>
                </a:ln>
                <a:solidFill>
                  <a:srgbClr val="FFFFFF"/>
                </a:solidFill>
                <a:effectLst/>
                <a:uLnTx/>
                <a:uFillTx/>
                <a:latin typeface="Calibri Light"/>
              </a:rPr>
              <a:t> обязательно. Только не сейчас, </a:t>
            </a:r>
            <a:r>
              <a:rPr kumimoji="0" lang="ru-RU" sz="1200" b="0" i="1" u="none" strike="noStrike" kern="0" cap="none" spc="0" normalizeH="0" baseline="0" noProof="0" dirty="0">
                <a:ln>
                  <a:noFill/>
                </a:ln>
                <a:solidFill>
                  <a:srgbClr val="FFCC32"/>
                </a:solidFill>
                <a:effectLst/>
                <a:uLnTx/>
                <a:uFillTx/>
                <a:latin typeface="Calibri Light"/>
              </a:rPr>
              <a:t>потом</a:t>
            </a:r>
            <a:r>
              <a:rPr kumimoji="0" lang="ru-RU" sz="1200" b="0" i="1" u="none" strike="noStrike" kern="0" cap="none" spc="0" normalizeH="0" baseline="0" noProof="0" dirty="0">
                <a:ln>
                  <a:noFill/>
                </a:ln>
                <a:solidFill>
                  <a:srgbClr val="FFFFFF"/>
                </a:solidFill>
                <a:effectLst/>
                <a:uLnTx/>
                <a:uFillTx/>
                <a:latin typeface="Calibri Light"/>
              </a:rPr>
              <a:t>. Летом, </a:t>
            </a:r>
            <a:r>
              <a:rPr kumimoji="0" lang="ru-RU" sz="1200" b="0" i="1" u="none" strike="noStrike" kern="0" cap="none" spc="0" normalizeH="0" baseline="0" noProof="0" dirty="0">
                <a:ln>
                  <a:noFill/>
                </a:ln>
                <a:solidFill>
                  <a:srgbClr val="FFCC32"/>
                </a:solidFill>
                <a:effectLst/>
                <a:uLnTx/>
                <a:uFillTx/>
                <a:latin typeface="Calibri Light"/>
              </a:rPr>
              <a:t>в июне </a:t>
            </a:r>
            <a:r>
              <a:rPr kumimoji="0" lang="ru-RU" sz="1200" b="0" i="1" u="none" strike="noStrike" kern="0" cap="none" spc="0" normalizeH="0" baseline="0" noProof="0" dirty="0">
                <a:ln>
                  <a:noFill/>
                </a:ln>
                <a:solidFill>
                  <a:srgbClr val="FFFFFF"/>
                </a:solidFill>
                <a:effectLst/>
                <a:uLnTx/>
                <a:uFillTx/>
                <a:latin typeface="Calibri Light"/>
              </a:rPr>
              <a:t>где-то. </a:t>
            </a:r>
            <a:r>
              <a:rPr kumimoji="0" lang="ru-RU" sz="1200" b="0" i="1" u="none" strike="noStrike" kern="0" cap="none" spc="0" normalizeH="0" baseline="0" noProof="0" dirty="0">
                <a:ln>
                  <a:noFill/>
                </a:ln>
                <a:solidFill>
                  <a:srgbClr val="FFCC32"/>
                </a:solidFill>
                <a:effectLst/>
                <a:uLnTx/>
                <a:uFillTx/>
                <a:latin typeface="Calibri Light"/>
              </a:rPr>
              <a:t>Числа двадцатого</a:t>
            </a:r>
            <a:r>
              <a:rPr kumimoji="0" lang="ru-RU" sz="1200" b="0" i="0" u="none" strike="noStrike" kern="0" cap="none" spc="0" normalizeH="0" baseline="0" noProof="0" dirty="0">
                <a:ln>
                  <a:noFill/>
                </a:ln>
                <a:solidFill>
                  <a:srgbClr val="FFFFFF"/>
                </a:solidFill>
                <a:effectLst/>
                <a:uLnTx/>
                <a:uFillTx/>
                <a:latin typeface="Calibri Light"/>
              </a:rPr>
              <a:t>»</a:t>
            </a:r>
          </a:p>
        </p:txBody>
      </p:sp>
      <p:cxnSp>
        <p:nvCxnSpPr>
          <p:cNvPr id="88" name="Straight Connector 87">
            <a:extLst>
              <a:ext uri="{FF2B5EF4-FFF2-40B4-BE49-F238E27FC236}">
                <a16:creationId xmlns:a16="http://schemas.microsoft.com/office/drawing/2014/main" id="{BFBD186B-A131-42E2-B3D7-6A7C23C2EC15}"/>
              </a:ext>
            </a:extLst>
          </p:cNvPr>
          <p:cNvCxnSpPr>
            <a:cxnSpLocks/>
          </p:cNvCxnSpPr>
          <p:nvPr/>
        </p:nvCxnSpPr>
        <p:spPr>
          <a:xfrm>
            <a:off x="402084" y="2280382"/>
            <a:ext cx="0" cy="291368"/>
          </a:xfrm>
          <a:prstGeom prst="line">
            <a:avLst/>
          </a:prstGeom>
          <a:noFill/>
          <a:ln w="25400" cap="flat" cmpd="sng" algn="ctr">
            <a:solidFill>
              <a:srgbClr val="FFFFFF">
                <a:alpha val="50000"/>
              </a:srgbClr>
            </a:solidFill>
            <a:prstDash val="solid"/>
            <a:tailEnd type="triangle"/>
          </a:ln>
          <a:effectLst/>
        </p:spPr>
      </p:cxnSp>
      <p:sp>
        <p:nvSpPr>
          <p:cNvPr id="89" name="TextBox 88">
            <a:extLst>
              <a:ext uri="{FF2B5EF4-FFF2-40B4-BE49-F238E27FC236}">
                <a16:creationId xmlns:a16="http://schemas.microsoft.com/office/drawing/2014/main" id="{D63B1BDE-52D0-4CD7-BF65-F8A750091C73}"/>
              </a:ext>
            </a:extLst>
          </p:cNvPr>
          <p:cNvSpPr txBox="1"/>
          <p:nvPr/>
        </p:nvSpPr>
        <p:spPr>
          <a:xfrm>
            <a:off x="197461" y="3747999"/>
            <a:ext cx="1159120"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u-RU" sz="1400" b="0" i="0" u="none" strike="noStrike" kern="0" cap="none" spc="0" normalizeH="0" baseline="0" noProof="0" dirty="0">
                <a:ln>
                  <a:noFill/>
                </a:ln>
                <a:solidFill>
                  <a:srgbClr val="FFFFFF"/>
                </a:solidFill>
                <a:effectLst/>
                <a:uLnTx/>
                <a:uFillTx/>
              </a:rPr>
              <a:t>Переписка</a:t>
            </a:r>
          </a:p>
        </p:txBody>
      </p:sp>
      <p:cxnSp>
        <p:nvCxnSpPr>
          <p:cNvPr id="90" name="Straight Connector 89">
            <a:extLst>
              <a:ext uri="{FF2B5EF4-FFF2-40B4-BE49-F238E27FC236}">
                <a16:creationId xmlns:a16="http://schemas.microsoft.com/office/drawing/2014/main" id="{D3491021-1890-4637-9BD0-80BE84577E5E}"/>
              </a:ext>
            </a:extLst>
          </p:cNvPr>
          <p:cNvCxnSpPr>
            <a:cxnSpLocks/>
          </p:cNvCxnSpPr>
          <p:nvPr/>
        </p:nvCxnSpPr>
        <p:spPr>
          <a:xfrm flipV="1">
            <a:off x="390948" y="3271346"/>
            <a:ext cx="0" cy="489223"/>
          </a:xfrm>
          <a:prstGeom prst="line">
            <a:avLst/>
          </a:prstGeom>
          <a:noFill/>
          <a:ln w="25400" cap="flat" cmpd="sng" algn="ctr">
            <a:solidFill>
              <a:srgbClr val="FFFFFF">
                <a:alpha val="50000"/>
              </a:srgbClr>
            </a:solidFill>
            <a:prstDash val="solid"/>
            <a:tailEnd type="triangle"/>
          </a:ln>
          <a:effectLst/>
        </p:spPr>
      </p:cxnSp>
      <p:sp>
        <p:nvSpPr>
          <p:cNvPr id="91" name="Rectangle: Rounded Corners 90">
            <a:extLst>
              <a:ext uri="{FF2B5EF4-FFF2-40B4-BE49-F238E27FC236}">
                <a16:creationId xmlns:a16="http://schemas.microsoft.com/office/drawing/2014/main" id="{1BB84DC8-B6F4-4AF0-B722-74D5AFEA5132}"/>
              </a:ext>
            </a:extLst>
          </p:cNvPr>
          <p:cNvSpPr/>
          <p:nvPr/>
        </p:nvSpPr>
        <p:spPr>
          <a:xfrm>
            <a:off x="1405354" y="2684189"/>
            <a:ext cx="1423409" cy="523220"/>
          </a:xfrm>
          <a:prstGeom prst="roundRect">
            <a:avLst>
              <a:gd name="adj" fmla="val 8159"/>
            </a:avLst>
          </a:prstGeom>
          <a:solidFill>
            <a:srgbClr val="1770A1"/>
          </a:solidFill>
          <a:ln w="264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ru-RU" sz="1400" b="0" i="0" u="none" strike="noStrike" kern="0" cap="none" spc="0" normalizeH="0" baseline="0" noProof="0" dirty="0">
                <a:ln>
                  <a:noFill/>
                </a:ln>
                <a:solidFill>
                  <a:srgbClr val="FFFFFF"/>
                </a:solidFill>
                <a:effectLst/>
                <a:uLnTx/>
                <a:uFillTx/>
                <a:latin typeface="Calibri Light"/>
                <a:ea typeface="+mn-ea"/>
                <a:cs typeface="+mn-cs"/>
              </a:rPr>
              <a:t>Предобработка текста</a:t>
            </a:r>
          </a:p>
        </p:txBody>
      </p:sp>
      <p:sp>
        <p:nvSpPr>
          <p:cNvPr id="92" name="Rectangle: Rounded Corners 91">
            <a:extLst>
              <a:ext uri="{FF2B5EF4-FFF2-40B4-BE49-F238E27FC236}">
                <a16:creationId xmlns:a16="http://schemas.microsoft.com/office/drawing/2014/main" id="{F3B18F90-4199-481F-844B-ABB19837BA23}"/>
              </a:ext>
            </a:extLst>
          </p:cNvPr>
          <p:cNvSpPr/>
          <p:nvPr/>
        </p:nvSpPr>
        <p:spPr>
          <a:xfrm>
            <a:off x="5702754" y="1383026"/>
            <a:ext cx="1348118" cy="500194"/>
          </a:xfrm>
          <a:prstGeom prst="roundRect">
            <a:avLst>
              <a:gd name="adj" fmla="val 8159"/>
            </a:avLst>
          </a:prstGeom>
          <a:solidFill>
            <a:srgbClr val="1770A1"/>
          </a:solidFill>
          <a:ln w="264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ru-RU" sz="1400" b="0" i="0" u="none" strike="noStrike" kern="0" cap="none" spc="0" normalizeH="0" baseline="0" noProof="0" dirty="0">
                <a:ln>
                  <a:noFill/>
                </a:ln>
                <a:solidFill>
                  <a:srgbClr val="FFFFFF"/>
                </a:solidFill>
                <a:effectLst/>
                <a:uLnTx/>
                <a:uFillTx/>
                <a:latin typeface="Calibri Light"/>
                <a:ea typeface="+mn-ea"/>
                <a:cs typeface="+mn-cs"/>
              </a:rPr>
              <a:t>Извлечение фактов</a:t>
            </a:r>
          </a:p>
        </p:txBody>
      </p:sp>
      <p:sp>
        <p:nvSpPr>
          <p:cNvPr id="93" name="Rectangle: Rounded Corners 92">
            <a:extLst>
              <a:ext uri="{FF2B5EF4-FFF2-40B4-BE49-F238E27FC236}">
                <a16:creationId xmlns:a16="http://schemas.microsoft.com/office/drawing/2014/main" id="{47DD6463-5EDF-4885-94FF-896FB50A77C0}"/>
              </a:ext>
            </a:extLst>
          </p:cNvPr>
          <p:cNvSpPr/>
          <p:nvPr/>
        </p:nvSpPr>
        <p:spPr>
          <a:xfrm>
            <a:off x="3324838" y="2684189"/>
            <a:ext cx="2050583" cy="523220"/>
          </a:xfrm>
          <a:prstGeom prst="roundRect">
            <a:avLst>
              <a:gd name="adj" fmla="val 8159"/>
            </a:avLst>
          </a:prstGeom>
          <a:solidFill>
            <a:srgbClr val="1770A1"/>
          </a:solidFill>
          <a:ln w="264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ru-RU" sz="1400" b="0" i="0" u="none" strike="noStrike" kern="0" cap="none" spc="0" normalizeH="0" baseline="0" noProof="0" dirty="0">
                <a:ln>
                  <a:noFill/>
                </a:ln>
                <a:solidFill>
                  <a:srgbClr val="FFFFFF"/>
                </a:solidFill>
                <a:effectLst/>
                <a:uLnTx/>
                <a:uFillTx/>
                <a:latin typeface="Calibri Light"/>
                <a:ea typeface="+mn-ea"/>
                <a:cs typeface="+mn-cs"/>
              </a:rPr>
              <a:t>Векторное представление</a:t>
            </a:r>
          </a:p>
        </p:txBody>
      </p:sp>
      <p:sp>
        <p:nvSpPr>
          <p:cNvPr id="94" name="Rectangle: Rounded Corners 93">
            <a:extLst>
              <a:ext uri="{FF2B5EF4-FFF2-40B4-BE49-F238E27FC236}">
                <a16:creationId xmlns:a16="http://schemas.microsoft.com/office/drawing/2014/main" id="{61236C60-B760-43C8-9AC2-F2FBC01DCBA1}"/>
              </a:ext>
            </a:extLst>
          </p:cNvPr>
          <p:cNvSpPr/>
          <p:nvPr/>
        </p:nvSpPr>
        <p:spPr>
          <a:xfrm>
            <a:off x="3315479" y="3705633"/>
            <a:ext cx="2059942" cy="523220"/>
          </a:xfrm>
          <a:prstGeom prst="roundRect">
            <a:avLst>
              <a:gd name="adj" fmla="val 8159"/>
            </a:avLst>
          </a:prstGeom>
          <a:solidFill>
            <a:srgbClr val="1770A1"/>
          </a:solidFill>
          <a:ln w="264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ru-RU" sz="1400" b="0" i="0" u="none" strike="noStrike" kern="0" cap="none" spc="0" normalizeH="0" baseline="0" noProof="0" dirty="0">
                <a:ln>
                  <a:noFill/>
                </a:ln>
                <a:solidFill>
                  <a:srgbClr val="FFFFFF"/>
                </a:solidFill>
                <a:effectLst/>
                <a:uLnTx/>
                <a:uFillTx/>
                <a:latin typeface="Calibri Light"/>
                <a:ea typeface="+mn-ea"/>
                <a:cs typeface="+mn-cs"/>
              </a:rPr>
              <a:t>Тематический анализ</a:t>
            </a:r>
          </a:p>
        </p:txBody>
      </p:sp>
      <p:sp>
        <p:nvSpPr>
          <p:cNvPr id="95" name="Rectangle: Rounded Corners 94">
            <a:extLst>
              <a:ext uri="{FF2B5EF4-FFF2-40B4-BE49-F238E27FC236}">
                <a16:creationId xmlns:a16="http://schemas.microsoft.com/office/drawing/2014/main" id="{99701A76-39C6-4BE1-9AA2-BDC60EBDACB3}"/>
              </a:ext>
            </a:extLst>
          </p:cNvPr>
          <p:cNvSpPr/>
          <p:nvPr/>
        </p:nvSpPr>
        <p:spPr>
          <a:xfrm>
            <a:off x="3315479" y="1371513"/>
            <a:ext cx="2074615" cy="523220"/>
          </a:xfrm>
          <a:prstGeom prst="roundRect">
            <a:avLst>
              <a:gd name="adj" fmla="val 8159"/>
            </a:avLst>
          </a:prstGeom>
          <a:solidFill>
            <a:srgbClr val="1770A1"/>
          </a:solidFill>
          <a:ln w="2642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ru-RU" sz="1400" b="0" i="0" u="none" strike="noStrike" kern="0" cap="none" spc="0" normalizeH="0" baseline="0" noProof="0" dirty="0">
                <a:ln>
                  <a:noFill/>
                </a:ln>
                <a:solidFill>
                  <a:srgbClr val="FFFFFF"/>
                </a:solidFill>
                <a:effectLst/>
                <a:uLnTx/>
                <a:uFillTx/>
                <a:latin typeface="Calibri Light"/>
                <a:ea typeface="+mn-ea"/>
                <a:cs typeface="+mn-cs"/>
              </a:rPr>
              <a:t>Разработка лингвистических правил</a:t>
            </a:r>
          </a:p>
        </p:txBody>
      </p:sp>
      <p:sp>
        <p:nvSpPr>
          <p:cNvPr id="96" name="Oval 95">
            <a:extLst>
              <a:ext uri="{FF2B5EF4-FFF2-40B4-BE49-F238E27FC236}">
                <a16:creationId xmlns:a16="http://schemas.microsoft.com/office/drawing/2014/main" id="{4568C482-526A-4AAF-8F6A-6D27E8CB9C4A}"/>
              </a:ext>
            </a:extLst>
          </p:cNvPr>
          <p:cNvSpPr/>
          <p:nvPr/>
        </p:nvSpPr>
        <p:spPr>
          <a:xfrm>
            <a:off x="4949004" y="3098102"/>
            <a:ext cx="417598" cy="417598"/>
          </a:xfrm>
          <a:prstGeom prst="ellipse">
            <a:avLst/>
          </a:prstGeom>
          <a:blipFill>
            <a:blip r:embed="rId2"/>
            <a:stretch>
              <a:fillRect/>
            </a:stretch>
          </a:blipFill>
          <a:ln w="26425" cap="flat" cmpd="sng" algn="ctr">
            <a:noFill/>
            <a:prstDash val="solid"/>
          </a:ln>
          <a:effectLst>
            <a:outerShdw blurRad="63500" sx="102000" sy="102000" algn="ctr"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RU" sz="1800" b="0" i="0" u="none" strike="noStrike" kern="0" cap="none" spc="0" normalizeH="0" baseline="0" noProof="0" dirty="0">
              <a:ln>
                <a:noFill/>
              </a:ln>
              <a:solidFill>
                <a:srgbClr val="FFFFFF"/>
              </a:solidFill>
              <a:effectLst/>
              <a:uLnTx/>
              <a:uFillTx/>
              <a:latin typeface="Calibri Light"/>
              <a:ea typeface="+mn-ea"/>
              <a:cs typeface="+mn-cs"/>
            </a:endParaRPr>
          </a:p>
        </p:txBody>
      </p:sp>
      <p:sp>
        <p:nvSpPr>
          <p:cNvPr id="49" name="Rectangle 48">
            <a:extLst>
              <a:ext uri="{FF2B5EF4-FFF2-40B4-BE49-F238E27FC236}">
                <a16:creationId xmlns:a16="http://schemas.microsoft.com/office/drawing/2014/main" id="{E7E411BF-863B-43D7-9EA7-85EA18CDDC7B}"/>
              </a:ext>
            </a:extLst>
          </p:cNvPr>
          <p:cNvSpPr/>
          <p:nvPr/>
        </p:nvSpPr>
        <p:spPr>
          <a:xfrm>
            <a:off x="101437" y="67164"/>
            <a:ext cx="4470563" cy="363104"/>
          </a:xfrm>
          <a:prstGeom prst="rect">
            <a:avLst/>
          </a:prstGeom>
          <a:solidFill>
            <a:srgbClr val="FFCC32"/>
          </a:solidFill>
          <a:ln w="41275"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dirty="0">
                <a:solidFill>
                  <a:schemeClr val="tx1"/>
                </a:solidFill>
              </a:rPr>
              <a:t>Обогащение знаний о клиенте / </a:t>
            </a:r>
            <a:r>
              <a:rPr lang="en-US" dirty="0">
                <a:solidFill>
                  <a:schemeClr val="tx1"/>
                </a:solidFill>
              </a:rPr>
              <a:t>B2</a:t>
            </a:r>
            <a:r>
              <a:rPr lang="ru-RU" dirty="0">
                <a:solidFill>
                  <a:schemeClr val="tx1"/>
                </a:solidFill>
              </a:rPr>
              <a:t>С</a:t>
            </a:r>
          </a:p>
        </p:txBody>
      </p:sp>
    </p:spTree>
    <p:extLst>
      <p:ext uri="{BB962C8B-B14F-4D97-AF65-F5344CB8AC3E}">
        <p14:creationId xmlns:p14="http://schemas.microsoft.com/office/powerpoint/2010/main" val="208965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711BB1-2D35-442F-854C-D7B55C5BFCB7}"/>
              </a:ext>
            </a:extLst>
          </p:cNvPr>
          <p:cNvSpPr>
            <a:spLocks noGrp="1"/>
          </p:cNvSpPr>
          <p:nvPr>
            <p:ph type="body" sz="quarter" idx="10"/>
          </p:nvPr>
        </p:nvSpPr>
        <p:spPr/>
        <p:txBody>
          <a:bodyPr/>
          <a:lstStyle/>
          <a:p>
            <a:r>
              <a:rPr lang="ru-RU" dirty="0"/>
              <a:t>Анализ платежей</a:t>
            </a:r>
            <a:endParaRPr lang="en-US" dirty="0"/>
          </a:p>
        </p:txBody>
      </p:sp>
      <p:sp>
        <p:nvSpPr>
          <p:cNvPr id="5" name="Title 2">
            <a:extLst>
              <a:ext uri="{FF2B5EF4-FFF2-40B4-BE49-F238E27FC236}">
                <a16:creationId xmlns:a16="http://schemas.microsoft.com/office/drawing/2014/main" id="{387977FC-F4B7-47EA-B157-662E8E997532}"/>
              </a:ext>
            </a:extLst>
          </p:cNvPr>
          <p:cNvSpPr txBox="1">
            <a:spLocks/>
          </p:cNvSpPr>
          <p:nvPr/>
        </p:nvSpPr>
        <p:spPr>
          <a:xfrm>
            <a:off x="1653872" y="3339894"/>
            <a:ext cx="1921432" cy="803224"/>
          </a:xfrm>
          <a:prstGeom prst="rect">
            <a:avLst/>
          </a:prstGeom>
        </p:spPr>
        <p:txBody>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pPr algn="l"/>
            <a:r>
              <a:rPr lang="en-US" sz="3200" dirty="0">
                <a:solidFill>
                  <a:schemeClr val="bg1"/>
                </a:solidFill>
              </a:rPr>
              <a:t>B2B</a:t>
            </a:r>
            <a:endParaRPr lang="ru-RU" sz="3200" dirty="0">
              <a:solidFill>
                <a:schemeClr val="bg1"/>
              </a:solidFill>
            </a:endParaRPr>
          </a:p>
        </p:txBody>
      </p:sp>
      <p:sp>
        <p:nvSpPr>
          <p:cNvPr id="6" name="Text Placeholder 5">
            <a:extLst>
              <a:ext uri="{FF2B5EF4-FFF2-40B4-BE49-F238E27FC236}">
                <a16:creationId xmlns:a16="http://schemas.microsoft.com/office/drawing/2014/main" id="{23B11F93-AC0B-4EFE-96B3-DFEA9950ED38}"/>
              </a:ext>
            </a:extLst>
          </p:cNvPr>
          <p:cNvSpPr>
            <a:spLocks noGrp="1"/>
          </p:cNvSpPr>
          <p:nvPr>
            <p:ph type="body" sz="quarter" idx="11"/>
          </p:nvPr>
        </p:nvSpPr>
        <p:spPr>
          <a:xfrm>
            <a:off x="1653872" y="2484438"/>
            <a:ext cx="6390694" cy="697674"/>
          </a:xfrm>
        </p:spPr>
        <p:txBody>
          <a:bodyPr/>
          <a:lstStyle/>
          <a:p>
            <a:endParaRPr lang="ru-RU" dirty="0"/>
          </a:p>
        </p:txBody>
      </p:sp>
    </p:spTree>
    <p:extLst>
      <p:ext uri="{BB962C8B-B14F-4D97-AF65-F5344CB8AC3E}">
        <p14:creationId xmlns:p14="http://schemas.microsoft.com/office/powerpoint/2010/main" val="20567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FB5504-FB43-4EBA-8C14-4F6FBE0624B7}"/>
              </a:ext>
            </a:extLst>
          </p:cNvPr>
          <p:cNvSpPr/>
          <p:nvPr/>
        </p:nvSpPr>
        <p:spPr>
          <a:xfrm>
            <a:off x="5383162" y="2109020"/>
            <a:ext cx="1488554" cy="199103"/>
          </a:xfrm>
          <a:prstGeom prst="rect">
            <a:avLst/>
          </a:prstGeom>
          <a:solidFill>
            <a:schemeClr val="accent1"/>
          </a:solidFill>
          <a:ln w="2540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ru-RU" sz="1350">
              <a:solidFill>
                <a:schemeClr val="bg1"/>
              </a:solidFill>
            </a:endParaRPr>
          </a:p>
        </p:txBody>
      </p:sp>
      <p:sp>
        <p:nvSpPr>
          <p:cNvPr id="16" name="Rectangle 15">
            <a:extLst>
              <a:ext uri="{FF2B5EF4-FFF2-40B4-BE49-F238E27FC236}">
                <a16:creationId xmlns:a16="http://schemas.microsoft.com/office/drawing/2014/main" id="{7FCC6520-BE7D-4217-A538-6F7AAEA227AA}"/>
              </a:ext>
            </a:extLst>
          </p:cNvPr>
          <p:cNvSpPr/>
          <p:nvPr/>
        </p:nvSpPr>
        <p:spPr>
          <a:xfrm>
            <a:off x="4123377" y="4002424"/>
            <a:ext cx="1415204" cy="194374"/>
          </a:xfrm>
          <a:prstGeom prst="rect">
            <a:avLst/>
          </a:prstGeom>
          <a:solidFill>
            <a:schemeClr val="accent1"/>
          </a:solidFill>
          <a:ln w="25400">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ru-RU" sz="1350">
              <a:solidFill>
                <a:schemeClr val="bg1"/>
              </a:solidFill>
            </a:endParaRPr>
          </a:p>
        </p:txBody>
      </p:sp>
      <p:graphicFrame>
        <p:nvGraphicFramePr>
          <p:cNvPr id="10" name="Table 9">
            <a:extLst>
              <a:ext uri="{FF2B5EF4-FFF2-40B4-BE49-F238E27FC236}">
                <a16:creationId xmlns:a16="http://schemas.microsoft.com/office/drawing/2014/main" id="{3279B66E-5860-4173-B0EE-DC08EAFE9DD7}"/>
              </a:ext>
            </a:extLst>
          </p:cNvPr>
          <p:cNvGraphicFramePr>
            <a:graphicFrameLocks noGrp="1"/>
          </p:cNvGraphicFramePr>
          <p:nvPr>
            <p:extLst>
              <p:ext uri="{D42A27DB-BD31-4B8C-83A1-F6EECF244321}">
                <p14:modId xmlns:p14="http://schemas.microsoft.com/office/powerpoint/2010/main" val="2031474518"/>
              </p:ext>
            </p:extLst>
          </p:nvPr>
        </p:nvGraphicFramePr>
        <p:xfrm>
          <a:off x="562644" y="1543381"/>
          <a:ext cx="8070903" cy="2686662"/>
        </p:xfrm>
        <a:graphic>
          <a:graphicData uri="http://schemas.openxmlformats.org/drawingml/2006/table">
            <a:tbl>
              <a:tblPr/>
              <a:tblGrid>
                <a:gridCol w="857083">
                  <a:extLst>
                    <a:ext uri="{9D8B030D-6E8A-4147-A177-3AD203B41FA5}">
                      <a16:colId xmlns:a16="http://schemas.microsoft.com/office/drawing/2014/main" val="20000"/>
                    </a:ext>
                  </a:extLst>
                </a:gridCol>
                <a:gridCol w="1058779">
                  <a:extLst>
                    <a:ext uri="{9D8B030D-6E8A-4147-A177-3AD203B41FA5}">
                      <a16:colId xmlns:a16="http://schemas.microsoft.com/office/drawing/2014/main" val="20001"/>
                    </a:ext>
                  </a:extLst>
                </a:gridCol>
                <a:gridCol w="661737">
                  <a:extLst>
                    <a:ext uri="{9D8B030D-6E8A-4147-A177-3AD203B41FA5}">
                      <a16:colId xmlns:a16="http://schemas.microsoft.com/office/drawing/2014/main" val="989262989"/>
                    </a:ext>
                  </a:extLst>
                </a:gridCol>
                <a:gridCol w="5493304">
                  <a:extLst>
                    <a:ext uri="{9D8B030D-6E8A-4147-A177-3AD203B41FA5}">
                      <a16:colId xmlns:a16="http://schemas.microsoft.com/office/drawing/2014/main" val="20002"/>
                    </a:ext>
                  </a:extLst>
                </a:gridCol>
              </a:tblGrid>
              <a:tr h="487493">
                <a:tc>
                  <a:txBody>
                    <a:bodyPr/>
                    <a:lstStyle/>
                    <a:p>
                      <a:pPr algn="l" fontAlgn="b"/>
                      <a:r>
                        <a:rPr lang="en-US" sz="1200" b="1" i="0" u="none" strike="noStrike" dirty="0">
                          <a:solidFill>
                            <a:schemeClr val="bg1"/>
                          </a:solidFill>
                          <a:effectLst/>
                          <a:latin typeface="Calibri"/>
                        </a:rPr>
                        <a:t>ID </a:t>
                      </a:r>
                      <a:r>
                        <a:rPr lang="ru-RU" sz="1200" b="1" i="0" u="none" strike="noStrike" dirty="0">
                          <a:solidFill>
                            <a:schemeClr val="bg1"/>
                          </a:solidFill>
                          <a:effectLst/>
                          <a:latin typeface="Calibri"/>
                        </a:rPr>
                        <a:t>клиента</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ru-RU" sz="1200" b="1" i="0" u="none" strike="noStrike" dirty="0">
                          <a:solidFill>
                            <a:schemeClr val="bg1"/>
                          </a:solidFill>
                          <a:effectLst/>
                          <a:latin typeface="Calibri"/>
                        </a:rPr>
                        <a:t>Направление</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ru-RU" sz="1200" b="1" i="0" u="none" strike="noStrike" dirty="0">
                          <a:solidFill>
                            <a:schemeClr val="bg1"/>
                          </a:solidFill>
                          <a:effectLst/>
                          <a:latin typeface="Calibri"/>
                        </a:rPr>
                        <a:t>Сумма</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ru-RU" sz="1200" b="1" i="0" u="none" strike="noStrike" dirty="0">
                          <a:solidFill>
                            <a:schemeClr val="bg1"/>
                          </a:solidFill>
                          <a:effectLst/>
                          <a:latin typeface="Calibri" panose="020F0502020204030204" pitchFamily="34" charset="0"/>
                        </a:rPr>
                        <a:t>Назначение платежа</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4167">
                <a:tc>
                  <a:txBody>
                    <a:bodyPr/>
                    <a:lstStyle/>
                    <a:p>
                      <a:pPr algn="ctr" fontAlgn="b"/>
                      <a:r>
                        <a:rPr lang="ru-RU" sz="1200" b="0" i="0" u="none" strike="noStrike" dirty="0">
                          <a:solidFill>
                            <a:schemeClr val="bg1"/>
                          </a:solidFill>
                          <a:effectLst/>
                          <a:latin typeface="Calibri"/>
                        </a:rPr>
                        <a:t>222777</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ru-RU" sz="1200" b="0" i="0" u="none" strike="noStrike" dirty="0">
                          <a:solidFill>
                            <a:schemeClr val="bg1"/>
                          </a:solidFill>
                          <a:effectLst/>
                          <a:latin typeface="Calibri"/>
                        </a:rPr>
                        <a:t>ВХ</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ru-RU" sz="1200" b="0" i="0" u="none" strike="noStrike" dirty="0">
                          <a:solidFill>
                            <a:schemeClr val="bg1"/>
                          </a:solidFill>
                          <a:effectLst/>
                          <a:latin typeface="Calibri"/>
                        </a:rPr>
                        <a:t>60 000</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1755" algn="l" fontAlgn="b"/>
                      <a:r>
                        <a:rPr lang="ru-RU" sz="1200" b="0" i="0" u="none" strike="noStrike" dirty="0">
                          <a:solidFill>
                            <a:schemeClr val="bg1"/>
                          </a:solidFill>
                          <a:effectLst/>
                          <a:latin typeface="Calibri"/>
                        </a:rPr>
                        <a:t>Оплата по договору №777-415 за молочную продукцию</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14167">
                <a:tc>
                  <a:txBody>
                    <a:bodyPr/>
                    <a:lstStyle/>
                    <a:p>
                      <a:pPr algn="ctr" fontAlgn="b"/>
                      <a:r>
                        <a:rPr lang="ru-RU" sz="1200" b="0" i="0" u="none" strike="noStrike" dirty="0">
                          <a:solidFill>
                            <a:schemeClr val="bg1"/>
                          </a:solidFill>
                          <a:effectLst/>
                          <a:latin typeface="Calibri"/>
                        </a:rPr>
                        <a:t>222777</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ru-RU" sz="1200" b="0" i="0" u="none" strike="noStrike" dirty="0">
                          <a:solidFill>
                            <a:schemeClr val="bg1"/>
                          </a:solidFill>
                          <a:effectLst/>
                          <a:latin typeface="Calibri"/>
                        </a:rPr>
                        <a:t>ИСХ</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b="0" i="0" u="none" strike="noStrike" dirty="0">
                          <a:solidFill>
                            <a:schemeClr val="bg1"/>
                          </a:solidFill>
                          <a:effectLst/>
                          <a:latin typeface="Calibri"/>
                        </a:rPr>
                        <a:t>56 896</a:t>
                      </a:r>
                      <a:endParaRPr lang="ru-RU" sz="1200" b="0" i="0" u="none" strike="noStrike" dirty="0">
                        <a:solidFill>
                          <a:schemeClr val="bg1"/>
                        </a:solidFill>
                        <a:effectLst/>
                        <a:latin typeface="Calibri"/>
                      </a:endParaRP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1755" marR="0" lvl="0" indent="0" algn="l" defTabSz="914400" rtl="0" eaLnBrk="1" fontAlgn="b" latinLnBrk="0" hangingPunct="1">
                        <a:lnSpc>
                          <a:spcPct val="100000"/>
                        </a:lnSpc>
                        <a:spcBef>
                          <a:spcPts val="0"/>
                        </a:spcBef>
                        <a:spcAft>
                          <a:spcPts val="0"/>
                        </a:spcAft>
                        <a:buClrTx/>
                        <a:buSzTx/>
                        <a:buFontTx/>
                        <a:buNone/>
                        <a:tabLst/>
                        <a:defRPr/>
                      </a:pPr>
                      <a:r>
                        <a:rPr lang="ru-RU" sz="1200" b="0" i="0" u="none" strike="noStrike" dirty="0">
                          <a:solidFill>
                            <a:schemeClr val="bg1"/>
                          </a:solidFill>
                          <a:effectLst/>
                          <a:latin typeface="Calibri"/>
                        </a:rPr>
                        <a:t>Оплата по договору №212-02567</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14167">
                <a:tc>
                  <a:txBody>
                    <a:bodyPr/>
                    <a:lstStyle/>
                    <a:p>
                      <a:pPr algn="ctr" fontAlgn="b"/>
                      <a:r>
                        <a:rPr lang="ru-RU" sz="1200" b="0" i="0" u="none" strike="noStrike" dirty="0">
                          <a:solidFill>
                            <a:schemeClr val="bg1"/>
                          </a:solidFill>
                          <a:effectLst/>
                          <a:latin typeface="Calibri"/>
                        </a:rPr>
                        <a:t>222777</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ru-RU" sz="1200" b="0" i="0" u="none" strike="noStrike" dirty="0">
                          <a:solidFill>
                            <a:schemeClr val="bg1"/>
                          </a:solidFill>
                          <a:effectLst/>
                          <a:latin typeface="Calibri"/>
                        </a:rPr>
                        <a:t>ВХ</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ru-RU" sz="1200" b="0" i="0" u="none" strike="noStrike" dirty="0">
                          <a:solidFill>
                            <a:schemeClr val="bg1"/>
                          </a:solidFill>
                          <a:effectLst/>
                          <a:latin typeface="Calibri"/>
                        </a:rPr>
                        <a:t>11 560</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1755" algn="l" fontAlgn="b"/>
                      <a:r>
                        <a:rPr lang="ru-RU" sz="1200" b="0" i="0" u="none" strike="noStrike" dirty="0">
                          <a:solidFill>
                            <a:schemeClr val="bg1"/>
                          </a:solidFill>
                          <a:effectLst/>
                          <a:latin typeface="Calibri"/>
                        </a:rPr>
                        <a:t>Перевод ср-в по дог №12-14 от 24/05/2014 за поставку сыров</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14167">
                <a:tc>
                  <a:txBody>
                    <a:bodyPr/>
                    <a:lstStyle/>
                    <a:p>
                      <a:pPr algn="ctr" fontAlgn="b"/>
                      <a:r>
                        <a:rPr lang="ru-RU" sz="1200" b="0" i="0" u="none" strike="noStrike" dirty="0">
                          <a:solidFill>
                            <a:schemeClr val="bg1"/>
                          </a:solidFill>
                          <a:effectLst/>
                          <a:latin typeface="Calibri"/>
                        </a:rPr>
                        <a:t>4159084</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ru-RU" sz="1200" b="0" i="0" u="none" strike="noStrike" dirty="0">
                          <a:solidFill>
                            <a:schemeClr val="bg1"/>
                          </a:solidFill>
                          <a:effectLst/>
                          <a:latin typeface="Calibri"/>
                        </a:rPr>
                        <a:t>ВХ</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ru-RU" sz="1200" b="0" i="0" u="none" strike="noStrike" dirty="0">
                          <a:solidFill>
                            <a:schemeClr val="bg1"/>
                          </a:solidFill>
                          <a:effectLst/>
                          <a:latin typeface="Calibri"/>
                        </a:rPr>
                        <a:t>4 567</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1755" algn="l" fontAlgn="b"/>
                      <a:r>
                        <a:rPr lang="ru-RU" sz="1200" b="0" i="0" u="none" strike="noStrike" dirty="0">
                          <a:solidFill>
                            <a:schemeClr val="bg1"/>
                          </a:solidFill>
                          <a:effectLst/>
                          <a:latin typeface="Calibri"/>
                        </a:rPr>
                        <a:t>Оплата за </a:t>
                      </a:r>
                      <a:r>
                        <a:rPr lang="ru-RU" sz="1200" b="0" i="0" u="none" strike="noStrike" dirty="0" err="1">
                          <a:solidFill>
                            <a:schemeClr val="bg1"/>
                          </a:solidFill>
                          <a:effectLst/>
                          <a:latin typeface="Calibri"/>
                        </a:rPr>
                        <a:t>косметич</a:t>
                      </a:r>
                      <a:r>
                        <a:rPr lang="ru-RU" sz="1200" b="0" i="0" u="none" strike="noStrike" dirty="0">
                          <a:solidFill>
                            <a:schemeClr val="bg1"/>
                          </a:solidFill>
                          <a:effectLst/>
                          <a:latin typeface="Calibri"/>
                        </a:rPr>
                        <a:t> услуги на выставке</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14167">
                <a:tc>
                  <a:txBody>
                    <a:bodyPr/>
                    <a:lstStyle/>
                    <a:p>
                      <a:pPr algn="ctr" fontAlgn="b"/>
                      <a:r>
                        <a:rPr lang="ru-RU" sz="1200" b="0" i="0" u="none" strike="noStrike" dirty="0">
                          <a:solidFill>
                            <a:schemeClr val="bg1"/>
                          </a:solidFill>
                          <a:effectLst/>
                          <a:latin typeface="Calibri"/>
                        </a:rPr>
                        <a:t>4159084</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ru-RU" sz="1200" b="0" i="0" u="none" strike="noStrike" dirty="0">
                          <a:solidFill>
                            <a:schemeClr val="bg1"/>
                          </a:solidFill>
                          <a:effectLst/>
                          <a:latin typeface="Calibri"/>
                        </a:rPr>
                        <a:t>ВХ</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ru-RU" sz="1200" b="0" i="0" u="none" strike="noStrike" dirty="0">
                          <a:solidFill>
                            <a:schemeClr val="bg1"/>
                          </a:solidFill>
                          <a:effectLst/>
                          <a:latin typeface="Calibri"/>
                        </a:rPr>
                        <a:t>34 677</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1755" marR="0" lvl="0" indent="0" algn="l" defTabSz="914400" rtl="0" eaLnBrk="1" fontAlgn="b" latinLnBrk="0" hangingPunct="1">
                        <a:lnSpc>
                          <a:spcPct val="100000"/>
                        </a:lnSpc>
                        <a:spcBef>
                          <a:spcPts val="0"/>
                        </a:spcBef>
                        <a:spcAft>
                          <a:spcPts val="0"/>
                        </a:spcAft>
                        <a:buClrTx/>
                        <a:buSzTx/>
                        <a:buFontTx/>
                        <a:buNone/>
                        <a:tabLst/>
                        <a:defRPr/>
                      </a:pPr>
                      <a:r>
                        <a:rPr lang="ru-RU" sz="1200" b="0" i="0" u="none" strike="noStrike" dirty="0">
                          <a:solidFill>
                            <a:schemeClr val="bg1"/>
                          </a:solidFill>
                          <a:effectLst/>
                          <a:latin typeface="Calibri"/>
                        </a:rPr>
                        <a:t>Для зачисления на счет Павлова А.П. - вознаграждение – вкл. НДС</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14167">
                <a:tc>
                  <a:txBody>
                    <a:bodyPr/>
                    <a:lstStyle/>
                    <a:p>
                      <a:pPr algn="ctr" fontAlgn="b"/>
                      <a:r>
                        <a:rPr lang="ru-RU" sz="1200" b="0" i="0" u="none" strike="noStrike" dirty="0">
                          <a:solidFill>
                            <a:schemeClr val="bg1"/>
                          </a:solidFill>
                          <a:effectLst/>
                          <a:latin typeface="Calibri"/>
                        </a:rPr>
                        <a:t>4159084</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ru-RU" sz="1200" b="0" i="0" u="none" strike="noStrike" dirty="0">
                          <a:solidFill>
                            <a:schemeClr val="bg1"/>
                          </a:solidFill>
                          <a:effectLst/>
                          <a:latin typeface="Calibri"/>
                        </a:rPr>
                        <a:t>ВХ</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ru-RU" sz="1200" b="0" i="0" u="none" strike="noStrike" dirty="0">
                          <a:solidFill>
                            <a:schemeClr val="bg1"/>
                          </a:solidFill>
                          <a:effectLst/>
                          <a:latin typeface="Calibri"/>
                        </a:rPr>
                        <a:t>13 700</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1755" algn="l" fontAlgn="b"/>
                      <a:r>
                        <a:rPr lang="ru-RU" sz="1200" b="0" i="0" u="none" strike="noStrike" dirty="0">
                          <a:solidFill>
                            <a:schemeClr val="bg1"/>
                          </a:solidFill>
                          <a:effectLst/>
                          <a:latin typeface="Calibri"/>
                        </a:rPr>
                        <a:t>За мастер класс по стрижке</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14167">
                <a:tc>
                  <a:txBody>
                    <a:bodyPr/>
                    <a:lstStyle/>
                    <a:p>
                      <a:pPr algn="ctr" fontAlgn="b"/>
                      <a:r>
                        <a:rPr lang="ru-RU" sz="1200" b="0" i="0" u="none" strike="noStrike" dirty="0">
                          <a:solidFill>
                            <a:schemeClr val="bg1"/>
                          </a:solidFill>
                          <a:effectLst/>
                          <a:latin typeface="Calibri"/>
                        </a:rPr>
                        <a:t>4159084</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ru-RU" sz="1200" b="0" i="0" u="none" strike="noStrike" dirty="0">
                          <a:solidFill>
                            <a:schemeClr val="bg1"/>
                          </a:solidFill>
                          <a:effectLst/>
                          <a:latin typeface="Calibri"/>
                        </a:rPr>
                        <a:t>ИСХ</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ru-RU" sz="1200" b="0" i="0" u="none" strike="noStrike" dirty="0">
                          <a:solidFill>
                            <a:schemeClr val="bg1"/>
                          </a:solidFill>
                          <a:effectLst/>
                          <a:latin typeface="Calibri"/>
                        </a:rPr>
                        <a:t>45 766</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72000" algn="l" fontAlgn="b"/>
                      <a:r>
                        <a:rPr lang="ru-RU" sz="1200" b="0" i="0" u="none" strike="noStrike" dirty="0">
                          <a:solidFill>
                            <a:schemeClr val="bg1"/>
                          </a:solidFill>
                          <a:effectLst/>
                          <a:latin typeface="Calibri" panose="020F0502020204030204" pitchFamily="34" charset="0"/>
                        </a:rPr>
                        <a:t>Оплата в банк по договору </a:t>
                      </a:r>
                      <a:r>
                        <a:rPr lang="ru-RU" sz="1200" b="0" i="0" u="none" strike="noStrike" dirty="0" err="1">
                          <a:solidFill>
                            <a:schemeClr val="bg1"/>
                          </a:solidFill>
                          <a:effectLst/>
                          <a:latin typeface="Calibri" panose="020F0502020204030204" pitchFamily="34" charset="0"/>
                        </a:rPr>
                        <a:t>эквай</a:t>
                      </a:r>
                      <a:r>
                        <a:rPr lang="ru-RU" sz="1200" b="0" i="0" u="none" strike="noStrike" dirty="0">
                          <a:solidFill>
                            <a:schemeClr val="bg1"/>
                          </a:solidFill>
                          <a:effectLst/>
                          <a:latin typeface="Calibri" panose="020F0502020204030204" pitchFamily="34" charset="0"/>
                        </a:rPr>
                        <a:t>-га</a:t>
                      </a:r>
                    </a:p>
                  </a:txBody>
                  <a:tcPr marL="8652" marR="8652" marT="8652"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2" name="Title 1">
            <a:extLst>
              <a:ext uri="{FF2B5EF4-FFF2-40B4-BE49-F238E27FC236}">
                <a16:creationId xmlns:a16="http://schemas.microsoft.com/office/drawing/2014/main" id="{4F5432EF-00DB-45E8-8FBB-87B7998E0691}"/>
              </a:ext>
            </a:extLst>
          </p:cNvPr>
          <p:cNvSpPr>
            <a:spLocks noGrp="1"/>
          </p:cNvSpPr>
          <p:nvPr>
            <p:ph type="title"/>
          </p:nvPr>
        </p:nvSpPr>
        <p:spPr>
          <a:xfrm>
            <a:off x="628650" y="358513"/>
            <a:ext cx="7886700" cy="457200"/>
          </a:xfrm>
        </p:spPr>
        <p:txBody>
          <a:bodyPr>
            <a:normAutofit fontScale="90000"/>
          </a:bodyPr>
          <a:lstStyle/>
          <a:p>
            <a:r>
              <a:rPr lang="ru-RU" dirty="0"/>
              <a:t>Анализ назначений платежей</a:t>
            </a:r>
          </a:p>
        </p:txBody>
      </p:sp>
      <p:sp>
        <p:nvSpPr>
          <p:cNvPr id="5" name="Rectangle: Rounded Corners 4">
            <a:extLst>
              <a:ext uri="{FF2B5EF4-FFF2-40B4-BE49-F238E27FC236}">
                <a16:creationId xmlns:a16="http://schemas.microsoft.com/office/drawing/2014/main" id="{EC39B27F-413F-438D-98B8-39D98599E011}"/>
              </a:ext>
            </a:extLst>
          </p:cNvPr>
          <p:cNvSpPr/>
          <p:nvPr/>
        </p:nvSpPr>
        <p:spPr>
          <a:xfrm>
            <a:off x="5375788" y="789333"/>
            <a:ext cx="3524865" cy="1054216"/>
          </a:xfrm>
          <a:prstGeom prst="roundRect">
            <a:avLst>
              <a:gd name="adj" fmla="val 4579"/>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ru-RU" sz="1200" b="1">
                <a:solidFill>
                  <a:schemeClr val="bg1"/>
                </a:solidFill>
                <a:latin typeface="+mj-lt"/>
              </a:rPr>
              <a:t>Актуальный профиль деятельности</a:t>
            </a:r>
          </a:p>
          <a:p>
            <a:pPr algn="ctr"/>
            <a:r>
              <a:rPr lang="ru-RU" sz="1200">
                <a:solidFill>
                  <a:schemeClr val="bg1"/>
                </a:solidFill>
              </a:rPr>
              <a:t>45% входящего оборота за прошлый квартал – за молочные продукты. С учетом сумм, вероятно, фирма занимается оптовой торговлей данными товарами</a:t>
            </a:r>
          </a:p>
        </p:txBody>
      </p:sp>
      <p:cxnSp>
        <p:nvCxnSpPr>
          <p:cNvPr id="8" name="Straight Connector 7">
            <a:extLst>
              <a:ext uri="{FF2B5EF4-FFF2-40B4-BE49-F238E27FC236}">
                <a16:creationId xmlns:a16="http://schemas.microsoft.com/office/drawing/2014/main" id="{05A70E26-3DE0-4B84-9F83-19D064D1A5F6}"/>
              </a:ext>
            </a:extLst>
          </p:cNvPr>
          <p:cNvCxnSpPr>
            <a:stCxn id="6" idx="3"/>
          </p:cNvCxnSpPr>
          <p:nvPr/>
        </p:nvCxnSpPr>
        <p:spPr>
          <a:xfrm flipV="1">
            <a:off x="6871716" y="2205990"/>
            <a:ext cx="672085" cy="2582"/>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4A7FF2A-939F-4C82-96C3-1294E54B0F01}"/>
              </a:ext>
            </a:extLst>
          </p:cNvPr>
          <p:cNvCxnSpPr>
            <a:cxnSpLocks/>
          </p:cNvCxnSpPr>
          <p:nvPr/>
        </p:nvCxnSpPr>
        <p:spPr>
          <a:xfrm flipV="1">
            <a:off x="7543800" y="1841180"/>
            <a:ext cx="0" cy="367392"/>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EF05435-EB26-4DDC-9862-851C4AAF2DCE}"/>
              </a:ext>
            </a:extLst>
          </p:cNvPr>
          <p:cNvCxnSpPr>
            <a:cxnSpLocks/>
          </p:cNvCxnSpPr>
          <p:nvPr/>
        </p:nvCxnSpPr>
        <p:spPr>
          <a:xfrm>
            <a:off x="5538581" y="4083988"/>
            <a:ext cx="745435" cy="0"/>
          </a:xfrm>
          <a:prstGeom prst="line">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6A716A39-7D15-42BB-BA77-E9CE1553A6DE}"/>
              </a:ext>
            </a:extLst>
          </p:cNvPr>
          <p:cNvSpPr/>
          <p:nvPr/>
        </p:nvSpPr>
        <p:spPr>
          <a:xfrm>
            <a:off x="6120020" y="3742083"/>
            <a:ext cx="2676103" cy="928039"/>
          </a:xfrm>
          <a:prstGeom prst="roundRect">
            <a:avLst>
              <a:gd name="adj" fmla="val 4579"/>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ru-RU" sz="1200" b="1">
                <a:solidFill>
                  <a:schemeClr val="bg1"/>
                </a:solidFill>
                <a:latin typeface="+mj-lt"/>
              </a:rPr>
              <a:t>Владение продуктами конкурентов</a:t>
            </a:r>
            <a:br>
              <a:rPr lang="ru-RU" sz="1200" b="1">
                <a:solidFill>
                  <a:schemeClr val="bg1"/>
                </a:solidFill>
                <a:latin typeface="+mj-lt"/>
              </a:rPr>
            </a:br>
            <a:endParaRPr lang="ru-RU" sz="1200" b="1">
              <a:solidFill>
                <a:schemeClr val="bg1"/>
              </a:solidFill>
              <a:latin typeface="+mj-lt"/>
            </a:endParaRPr>
          </a:p>
          <a:p>
            <a:pPr algn="ctr"/>
            <a:r>
              <a:rPr lang="ru-RU" sz="1200">
                <a:solidFill>
                  <a:schemeClr val="bg1"/>
                </a:solidFill>
              </a:rPr>
              <a:t>Исходящие транзакции </a:t>
            </a:r>
            <a:br>
              <a:rPr lang="ru-RU" sz="1200">
                <a:solidFill>
                  <a:schemeClr val="bg1"/>
                </a:solidFill>
              </a:rPr>
            </a:br>
            <a:r>
              <a:rPr lang="ru-RU" sz="1200">
                <a:solidFill>
                  <a:schemeClr val="bg1"/>
                </a:solidFill>
              </a:rPr>
              <a:t>за эквайринг в другой банк</a:t>
            </a:r>
          </a:p>
        </p:txBody>
      </p:sp>
      <p:sp>
        <p:nvSpPr>
          <p:cNvPr id="20" name="Rectangle: Rounded Corners 19">
            <a:extLst>
              <a:ext uri="{FF2B5EF4-FFF2-40B4-BE49-F238E27FC236}">
                <a16:creationId xmlns:a16="http://schemas.microsoft.com/office/drawing/2014/main" id="{48A574BE-8A2F-4C54-B5CB-DB37C36C7346}"/>
              </a:ext>
            </a:extLst>
          </p:cNvPr>
          <p:cNvSpPr/>
          <p:nvPr/>
        </p:nvSpPr>
        <p:spPr>
          <a:xfrm>
            <a:off x="347877" y="4083988"/>
            <a:ext cx="2743201" cy="893201"/>
          </a:xfrm>
          <a:prstGeom prst="roundRect">
            <a:avLst>
              <a:gd name="adj" fmla="val 4579"/>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ru-RU" sz="1200" b="1" u="sng">
                <a:solidFill>
                  <a:schemeClr val="bg1"/>
                </a:solidFill>
                <a:latin typeface="+mj-lt"/>
              </a:rPr>
              <a:t>Особые виды связей ЮЛ/ФЛ</a:t>
            </a:r>
          </a:p>
          <a:p>
            <a:pPr algn="ctr"/>
            <a:endParaRPr lang="ru-RU" sz="1200">
              <a:solidFill>
                <a:schemeClr val="bg1"/>
              </a:solidFill>
            </a:endParaRPr>
          </a:p>
          <a:p>
            <a:pPr algn="ctr"/>
            <a:r>
              <a:rPr lang="ru-RU" sz="1200">
                <a:solidFill>
                  <a:schemeClr val="bg1"/>
                </a:solidFill>
              </a:rPr>
              <a:t>Последние полгода проводит обучение</a:t>
            </a:r>
          </a:p>
          <a:p>
            <a:pPr algn="ctr"/>
            <a:r>
              <a:rPr lang="ru-RU" sz="1200">
                <a:solidFill>
                  <a:schemeClr val="bg1"/>
                </a:solidFill>
              </a:rPr>
              <a:t>Переводит зарплату сотрудникам</a:t>
            </a:r>
          </a:p>
        </p:txBody>
      </p:sp>
      <p:cxnSp>
        <p:nvCxnSpPr>
          <p:cNvPr id="21" name="Straight Connector 20">
            <a:extLst>
              <a:ext uri="{FF2B5EF4-FFF2-40B4-BE49-F238E27FC236}">
                <a16:creationId xmlns:a16="http://schemas.microsoft.com/office/drawing/2014/main" id="{AA2A3435-D2CF-4C7E-93DA-B146C462F6E8}"/>
              </a:ext>
            </a:extLst>
          </p:cNvPr>
          <p:cNvCxnSpPr>
            <a:cxnSpLocks/>
          </p:cNvCxnSpPr>
          <p:nvPr/>
        </p:nvCxnSpPr>
        <p:spPr>
          <a:xfrm flipV="1">
            <a:off x="1437496" y="3742082"/>
            <a:ext cx="0" cy="341906"/>
          </a:xfrm>
          <a:prstGeom prst="line">
            <a:avLst/>
          </a:prstGeom>
          <a:ln w="25400">
            <a:solidFill>
              <a:schemeClr val="accent2"/>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97BF352-5721-45BA-B6DB-1DDBE3F1947F}"/>
              </a:ext>
            </a:extLst>
          </p:cNvPr>
          <p:cNvCxnSpPr>
            <a:cxnSpLocks/>
          </p:cNvCxnSpPr>
          <p:nvPr/>
        </p:nvCxnSpPr>
        <p:spPr>
          <a:xfrm flipV="1">
            <a:off x="2287292" y="3436454"/>
            <a:ext cx="0" cy="647534"/>
          </a:xfrm>
          <a:prstGeom prst="line">
            <a:avLst/>
          </a:prstGeom>
          <a:ln w="25400">
            <a:solidFill>
              <a:schemeClr val="accent2"/>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7246699-2A25-4A7A-90B0-50482F9D9F4E}"/>
              </a:ext>
            </a:extLst>
          </p:cNvPr>
          <p:cNvSpPr/>
          <p:nvPr/>
        </p:nvSpPr>
        <p:spPr>
          <a:xfrm>
            <a:off x="101437" y="67164"/>
            <a:ext cx="4470563" cy="363104"/>
          </a:xfrm>
          <a:prstGeom prst="rect">
            <a:avLst/>
          </a:prstGeom>
          <a:solidFill>
            <a:srgbClr val="FFCC32"/>
          </a:solidFill>
          <a:ln w="41275"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dirty="0">
                <a:solidFill>
                  <a:schemeClr val="tx1"/>
                </a:solidFill>
              </a:rPr>
              <a:t>Обогащение знаний о клиенте / </a:t>
            </a:r>
            <a:r>
              <a:rPr lang="en-US" dirty="0">
                <a:solidFill>
                  <a:schemeClr val="tx1"/>
                </a:solidFill>
              </a:rPr>
              <a:t>B2B</a:t>
            </a:r>
            <a:endParaRPr lang="ru-RU" dirty="0">
              <a:solidFill>
                <a:schemeClr val="tx1"/>
              </a:solidFill>
            </a:endParaRPr>
          </a:p>
        </p:txBody>
      </p:sp>
    </p:spTree>
    <p:extLst>
      <p:ext uri="{BB962C8B-B14F-4D97-AF65-F5344CB8AC3E}">
        <p14:creationId xmlns:p14="http://schemas.microsoft.com/office/powerpoint/2010/main" val="257929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05AAB-6ABA-4E4E-A6C3-6EBF7EE2F8DD}"/>
              </a:ext>
            </a:extLst>
          </p:cNvPr>
          <p:cNvSpPr>
            <a:spLocks noGrp="1"/>
          </p:cNvSpPr>
          <p:nvPr>
            <p:ph type="title"/>
          </p:nvPr>
        </p:nvSpPr>
        <p:spPr>
          <a:xfrm>
            <a:off x="391584" y="671779"/>
            <a:ext cx="7886700" cy="457200"/>
          </a:xfrm>
        </p:spPr>
        <p:txBody>
          <a:bodyPr>
            <a:normAutofit fontScale="90000"/>
          </a:bodyPr>
          <a:lstStyle/>
          <a:p>
            <a:r>
              <a:rPr lang="ru-RU" dirty="0"/>
              <a:t>Назначение платежей: кампания </a:t>
            </a:r>
            <a:br>
              <a:rPr lang="ru-RU" dirty="0"/>
            </a:br>
            <a:r>
              <a:rPr lang="ru-RU" dirty="0"/>
              <a:t>по бизнес-правилам</a:t>
            </a:r>
          </a:p>
        </p:txBody>
      </p:sp>
      <p:graphicFrame>
        <p:nvGraphicFramePr>
          <p:cNvPr id="5" name="Content Placeholder 4"/>
          <p:cNvGraphicFramePr>
            <a:graphicFrameLocks noGrp="1"/>
          </p:cNvGraphicFramePr>
          <p:nvPr>
            <p:ph sz="quarter" idx="4294967295"/>
          </p:nvPr>
        </p:nvGraphicFramePr>
        <p:xfrm>
          <a:off x="896938" y="1203855"/>
          <a:ext cx="7891462" cy="3641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1F6C8785-BB38-49D9-84FB-F45AC1ADF66D}"/>
              </a:ext>
            </a:extLst>
          </p:cNvPr>
          <p:cNvSpPr/>
          <p:nvPr/>
        </p:nvSpPr>
        <p:spPr>
          <a:xfrm>
            <a:off x="101437" y="67164"/>
            <a:ext cx="4470563" cy="363104"/>
          </a:xfrm>
          <a:prstGeom prst="rect">
            <a:avLst/>
          </a:prstGeom>
          <a:solidFill>
            <a:srgbClr val="FFCC32"/>
          </a:solidFill>
          <a:ln w="41275"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dirty="0">
                <a:solidFill>
                  <a:schemeClr val="tx1"/>
                </a:solidFill>
              </a:rPr>
              <a:t>Обогащение знаний о клиенте / </a:t>
            </a:r>
            <a:r>
              <a:rPr lang="en-US" dirty="0">
                <a:solidFill>
                  <a:schemeClr val="tx1"/>
                </a:solidFill>
              </a:rPr>
              <a:t>B2B</a:t>
            </a:r>
            <a:endParaRPr lang="ru-RU" dirty="0">
              <a:solidFill>
                <a:schemeClr val="tx1"/>
              </a:solidFill>
            </a:endParaRPr>
          </a:p>
        </p:txBody>
      </p:sp>
    </p:spTree>
    <p:extLst>
      <p:ext uri="{BB962C8B-B14F-4D97-AF65-F5344CB8AC3E}">
        <p14:creationId xmlns:p14="http://schemas.microsoft.com/office/powerpoint/2010/main" val="21351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83E32E6-C3B7-47EE-8FD3-D544FFC104A7}"/>
              </a:ext>
            </a:extLst>
          </p:cNvPr>
          <p:cNvSpPr txBox="1">
            <a:spLocks/>
          </p:cNvSpPr>
          <p:nvPr/>
        </p:nvSpPr>
        <p:spPr>
          <a:xfrm>
            <a:off x="325581" y="255588"/>
            <a:ext cx="8575531" cy="609600"/>
          </a:xfrm>
          <a:prstGeom prst="rect">
            <a:avLst/>
          </a:prstGeom>
        </p:spPr>
        <p:txBody>
          <a:bodyPr vert="horz" wrap="square" lIns="91440" tIns="45720" rIns="91440" bIns="45720" rtlCol="0" anchor="ctr" anchorCtr="0">
            <a:noAutofit/>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pPr algn="l"/>
            <a:r>
              <a:rPr lang="ru-RU" sz="2400" b="1">
                <a:solidFill>
                  <a:schemeClr val="bg1"/>
                </a:solidFill>
                <a:latin typeface="AvenirNextforSAS" panose="020B0503020202020204" pitchFamily="34" charset="0"/>
              </a:rPr>
              <a:t>Текстовая аналитика: зачем еще?</a:t>
            </a:r>
          </a:p>
        </p:txBody>
      </p:sp>
      <p:sp>
        <p:nvSpPr>
          <p:cNvPr id="10" name="TextBox 9">
            <a:extLst>
              <a:ext uri="{FF2B5EF4-FFF2-40B4-BE49-F238E27FC236}">
                <a16:creationId xmlns:a16="http://schemas.microsoft.com/office/drawing/2014/main" id="{EE5C7B6C-C03C-4ABE-AB36-25C4426D9171}"/>
              </a:ext>
            </a:extLst>
          </p:cNvPr>
          <p:cNvSpPr txBox="1"/>
          <p:nvPr/>
        </p:nvSpPr>
        <p:spPr>
          <a:xfrm>
            <a:off x="325581" y="1171366"/>
            <a:ext cx="8391699" cy="3411190"/>
          </a:xfrm>
          <a:prstGeom prst="rect">
            <a:avLst/>
          </a:prstGeom>
          <a:noFill/>
        </p:spPr>
        <p:txBody>
          <a:bodyPr wrap="square" rtlCol="0">
            <a:spAutoFit/>
          </a:bodyPr>
          <a:lstStyle/>
          <a:p>
            <a:pPr>
              <a:spcAft>
                <a:spcPts val="1200"/>
              </a:spcAft>
            </a:pPr>
            <a:r>
              <a:rPr lang="ru-RU" b="1" dirty="0">
                <a:solidFill>
                  <a:schemeClr val="accent1">
                    <a:lumMod val="60000"/>
                    <a:lumOff val="40000"/>
                  </a:schemeClr>
                </a:solidFill>
                <a:latin typeface="AvenirNextforSAS Light" panose="020B0403020202020204" pitchFamily="34" charset="0"/>
              </a:rPr>
              <a:t>Можно использовать соцсети, сайты отзывов, СМИ для:</a:t>
            </a:r>
          </a:p>
          <a:p>
            <a:pPr marL="285750" indent="-285750">
              <a:spcAft>
                <a:spcPts val="200"/>
              </a:spcAft>
              <a:buFont typeface="Arial" panose="020B0604020202020204" pitchFamily="34" charset="0"/>
              <a:buChar char="•"/>
            </a:pPr>
            <a:endParaRPr lang="ru-RU" sz="1600" dirty="0">
              <a:solidFill>
                <a:schemeClr val="bg1"/>
              </a:solidFill>
              <a:latin typeface="AvenirNextforSAS Light" panose="020B0403020202020204" pitchFamily="34" charset="0"/>
            </a:endParaRPr>
          </a:p>
          <a:p>
            <a:pPr>
              <a:spcAft>
                <a:spcPts val="200"/>
              </a:spcAft>
            </a:pPr>
            <a:r>
              <a:rPr lang="ru-RU" sz="1600" dirty="0">
                <a:solidFill>
                  <a:schemeClr val="bg1"/>
                </a:solidFill>
                <a:latin typeface="AvenirNextforSAS Light" panose="020B0403020202020204" pitchFamily="34" charset="0"/>
              </a:rPr>
              <a:t>Оценки восприятия:</a:t>
            </a:r>
          </a:p>
          <a:p>
            <a:pPr marL="285750" indent="-285750">
              <a:spcAft>
                <a:spcPts val="200"/>
              </a:spcAft>
              <a:buFont typeface="Arial" panose="020B0604020202020204" pitchFamily="34" charset="0"/>
              <a:buChar char="•"/>
            </a:pPr>
            <a:r>
              <a:rPr lang="ru-RU" sz="1600" dirty="0">
                <a:solidFill>
                  <a:schemeClr val="bg1"/>
                </a:solidFill>
                <a:latin typeface="AvenirNextforSAS Light" panose="020B0403020202020204" pitchFamily="34" charset="0"/>
              </a:rPr>
              <a:t>рекламных кампаний (где и как реагируют на конкретные макеты / персонажей) </a:t>
            </a:r>
          </a:p>
          <a:p>
            <a:pPr marL="285750" indent="-285750">
              <a:spcAft>
                <a:spcPts val="200"/>
              </a:spcAft>
              <a:buFont typeface="Arial" panose="020B0604020202020204" pitchFamily="34" charset="0"/>
              <a:buChar char="•"/>
            </a:pPr>
            <a:r>
              <a:rPr lang="ru-RU" sz="1600" dirty="0">
                <a:solidFill>
                  <a:schemeClr val="bg1"/>
                </a:solidFill>
                <a:latin typeface="AvenirNextforSAS Light" panose="020B0403020202020204" pitchFamily="34" charset="0"/>
              </a:rPr>
              <a:t>мест размещения рекламы (где и как лучше реагируют на рекламу, в каких местах лучше размещаться) </a:t>
            </a:r>
          </a:p>
          <a:p>
            <a:pPr marL="285750" indent="-285750">
              <a:spcAft>
                <a:spcPts val="200"/>
              </a:spcAft>
              <a:buFont typeface="Arial" panose="020B0604020202020204" pitchFamily="34" charset="0"/>
              <a:buChar char="•"/>
            </a:pPr>
            <a:r>
              <a:rPr lang="ru-RU" sz="1600" dirty="0">
                <a:solidFill>
                  <a:schemeClr val="bg1"/>
                </a:solidFill>
                <a:latin typeface="AvenirNextforSAS Light" panose="020B0403020202020204" pitchFamily="34" charset="0"/>
              </a:rPr>
              <a:t>продуктов (как клиенты относятся к новым тарифам и опциям)</a:t>
            </a:r>
          </a:p>
          <a:p>
            <a:pPr marL="285750" indent="-285750">
              <a:spcAft>
                <a:spcPts val="200"/>
              </a:spcAft>
              <a:buFont typeface="Arial" panose="020B0604020202020204" pitchFamily="34" charset="0"/>
              <a:buChar char="•"/>
            </a:pPr>
            <a:r>
              <a:rPr lang="ru-RU" sz="1600" dirty="0">
                <a:solidFill>
                  <a:schemeClr val="bg1"/>
                </a:solidFill>
                <a:latin typeface="AvenirNextforSAS Light" panose="020B0403020202020204" pitchFamily="34" charset="0"/>
              </a:rPr>
              <a:t>розничных магазинов компании (какое мнение складывается у посетителей, вплоть до отдельных сотрудников в случае конфликтов)</a:t>
            </a:r>
          </a:p>
          <a:p>
            <a:pPr marL="285750" indent="-285750">
              <a:spcAft>
                <a:spcPts val="200"/>
              </a:spcAft>
              <a:buFont typeface="Arial" panose="020B0604020202020204" pitchFamily="34" charset="0"/>
              <a:buChar char="•"/>
            </a:pPr>
            <a:r>
              <a:rPr lang="ru-RU" sz="1600" dirty="0">
                <a:solidFill>
                  <a:schemeClr val="bg1"/>
                </a:solidFill>
                <a:latin typeface="AvenirNextforSAS Light" panose="020B0403020202020204" pitchFamily="34" charset="0"/>
              </a:rPr>
              <a:t>качества связи</a:t>
            </a:r>
            <a:r>
              <a:rPr lang="en-US" sz="1600" dirty="0">
                <a:solidFill>
                  <a:schemeClr val="bg1"/>
                </a:solidFill>
                <a:latin typeface="AvenirNextforSAS Light" panose="020B0403020202020204" pitchFamily="34" charset="0"/>
              </a:rPr>
              <a:t> / </a:t>
            </a:r>
            <a:r>
              <a:rPr lang="ru-RU" sz="1600" dirty="0">
                <a:solidFill>
                  <a:schemeClr val="bg1"/>
                </a:solidFill>
                <a:latin typeface="AvenirNextforSAS Light" panose="020B0403020202020204" pitchFamily="34" charset="0"/>
              </a:rPr>
              <a:t>обслуживания (в каких регионах/городах/районах наблюдаются проблемы со связью)</a:t>
            </a:r>
          </a:p>
          <a:p>
            <a:pPr marL="285750" indent="-285750">
              <a:spcAft>
                <a:spcPts val="200"/>
              </a:spcAft>
              <a:buFont typeface="Arial" panose="020B0604020202020204" pitchFamily="34" charset="0"/>
              <a:buChar char="•"/>
            </a:pPr>
            <a:r>
              <a:rPr lang="ru-RU" sz="1600" dirty="0">
                <a:solidFill>
                  <a:schemeClr val="bg1"/>
                </a:solidFill>
                <a:latin typeface="AvenirNextforSAS Light" panose="020B0403020202020204" pitchFamily="34" charset="0"/>
              </a:rPr>
              <a:t>конкурентов</a:t>
            </a:r>
          </a:p>
        </p:txBody>
      </p:sp>
      <p:pic>
        <p:nvPicPr>
          <p:cNvPr id="4" name="Graphic 3">
            <a:extLst>
              <a:ext uri="{FF2B5EF4-FFF2-40B4-BE49-F238E27FC236}">
                <a16:creationId xmlns:a16="http://schemas.microsoft.com/office/drawing/2014/main" id="{BC30BDB1-D3AC-41CB-9B64-5A1F56D50F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3359" y="4211623"/>
            <a:ext cx="440870" cy="741866"/>
          </a:xfrm>
          <a:prstGeom prst="rect">
            <a:avLst/>
          </a:prstGeom>
        </p:spPr>
      </p:pic>
    </p:spTree>
    <p:extLst>
      <p:ext uri="{BB962C8B-B14F-4D97-AF65-F5344CB8AC3E}">
        <p14:creationId xmlns:p14="http://schemas.microsoft.com/office/powerpoint/2010/main" val="812496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5" name="Straight Connector 194">
            <a:extLst>
              <a:ext uri="{FF2B5EF4-FFF2-40B4-BE49-F238E27FC236}">
                <a16:creationId xmlns:a16="http://schemas.microsoft.com/office/drawing/2014/main" id="{8A210FF1-7BD9-492C-BA4F-BC47A53EACA3}"/>
              </a:ext>
            </a:extLst>
          </p:cNvPr>
          <p:cNvCxnSpPr>
            <a:cxnSpLocks/>
            <a:stCxn id="60" idx="3"/>
          </p:cNvCxnSpPr>
          <p:nvPr/>
        </p:nvCxnSpPr>
        <p:spPr>
          <a:xfrm>
            <a:off x="4692535" y="1803730"/>
            <a:ext cx="628726" cy="0"/>
          </a:xfrm>
          <a:prstGeom prst="line">
            <a:avLst/>
          </a:prstGeom>
          <a:ln w="15875">
            <a:gradFill>
              <a:gsLst>
                <a:gs pos="0">
                  <a:schemeClr val="accent1"/>
                </a:gs>
                <a:gs pos="100000">
                  <a:schemeClr val="accent1">
                    <a:lumMod val="30000"/>
                    <a:lumOff val="70000"/>
                  </a:schemeClr>
                </a:gs>
              </a:gsLst>
              <a:lin ang="0" scaled="0"/>
            </a:gradFill>
            <a:prstDash val="sysDash"/>
            <a:tailEnd type="none" w="med" len="lg"/>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C9578BB-D529-4CC3-B7EA-E34155962897}"/>
              </a:ext>
            </a:extLst>
          </p:cNvPr>
          <p:cNvCxnSpPr>
            <a:cxnSpLocks/>
          </p:cNvCxnSpPr>
          <p:nvPr/>
        </p:nvCxnSpPr>
        <p:spPr>
          <a:xfrm>
            <a:off x="5321261" y="2018807"/>
            <a:ext cx="1527052" cy="0"/>
          </a:xfrm>
          <a:prstGeom prst="line">
            <a:avLst/>
          </a:prstGeom>
          <a:ln w="15875">
            <a:solidFill>
              <a:schemeClr val="bg2"/>
            </a:solidFill>
            <a:prstDash val="sysDash"/>
            <a:tailEnd type="triangle" w="med" len="lg"/>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E51403A0-7B26-4F9A-A80A-58A3D8A3FF6C}"/>
              </a:ext>
            </a:extLst>
          </p:cNvPr>
          <p:cNvSpPr/>
          <p:nvPr/>
        </p:nvSpPr>
        <p:spPr>
          <a:xfrm>
            <a:off x="2906266" y="1482369"/>
            <a:ext cx="1786269" cy="642721"/>
          </a:xfrm>
          <a:prstGeom prst="roundRect">
            <a:avLst>
              <a:gd name="adj" fmla="val 8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ru-RU" sz="1400" dirty="0">
                <a:solidFill>
                  <a:schemeClr val="bg1"/>
                </a:solidFill>
              </a:rPr>
              <a:t>Написал адресную</a:t>
            </a:r>
            <a:br>
              <a:rPr lang="ru-RU" sz="1400" dirty="0">
                <a:solidFill>
                  <a:schemeClr val="bg1"/>
                </a:solidFill>
              </a:rPr>
            </a:br>
            <a:r>
              <a:rPr lang="ru-RU" sz="1400" dirty="0">
                <a:solidFill>
                  <a:schemeClr val="bg1"/>
                </a:solidFill>
              </a:rPr>
              <a:t>жалобу или отзыв</a:t>
            </a:r>
          </a:p>
        </p:txBody>
      </p:sp>
      <p:pic>
        <p:nvPicPr>
          <p:cNvPr id="13" name="Graphic 12">
            <a:extLst>
              <a:ext uri="{FF2B5EF4-FFF2-40B4-BE49-F238E27FC236}">
                <a16:creationId xmlns:a16="http://schemas.microsoft.com/office/drawing/2014/main" id="{0EC46CC5-4D21-4841-95FF-F30CFB18F4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0321" y="1387597"/>
            <a:ext cx="1384301" cy="1087665"/>
          </a:xfrm>
          <a:prstGeom prst="rect">
            <a:avLst/>
          </a:prstGeom>
        </p:spPr>
      </p:pic>
      <p:pic>
        <p:nvPicPr>
          <p:cNvPr id="7" name="Graphic 6">
            <a:extLst>
              <a:ext uri="{FF2B5EF4-FFF2-40B4-BE49-F238E27FC236}">
                <a16:creationId xmlns:a16="http://schemas.microsoft.com/office/drawing/2014/main" id="{94B3F60D-3CA6-4452-AA11-DD60C17DEB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79361" y="1348740"/>
            <a:ext cx="2073985" cy="3489960"/>
          </a:xfrm>
          <a:prstGeom prst="rect">
            <a:avLst/>
          </a:prstGeom>
        </p:spPr>
      </p:pic>
      <p:sp>
        <p:nvSpPr>
          <p:cNvPr id="8" name="Title 7">
            <a:extLst>
              <a:ext uri="{FF2B5EF4-FFF2-40B4-BE49-F238E27FC236}">
                <a16:creationId xmlns:a16="http://schemas.microsoft.com/office/drawing/2014/main" id="{E70D29C1-E064-4AA1-A70A-0112740D8CA7}"/>
              </a:ext>
            </a:extLst>
          </p:cNvPr>
          <p:cNvSpPr>
            <a:spLocks noGrp="1"/>
          </p:cNvSpPr>
          <p:nvPr>
            <p:ph type="title"/>
          </p:nvPr>
        </p:nvSpPr>
        <p:spPr/>
        <p:txBody>
          <a:bodyPr>
            <a:normAutofit fontScale="90000"/>
          </a:bodyPr>
          <a:lstStyle/>
          <a:p>
            <a:r>
              <a:rPr lang="ru-RU" sz="2600" dirty="0"/>
              <a:t>Мнения потребителей и факты часто скрыты</a:t>
            </a:r>
            <a:br>
              <a:rPr lang="ru-RU" sz="2600" dirty="0"/>
            </a:br>
            <a:r>
              <a:rPr lang="ru-RU" sz="2600" dirty="0"/>
              <a:t>в глубинах информационного поля</a:t>
            </a:r>
          </a:p>
        </p:txBody>
      </p:sp>
      <p:sp>
        <p:nvSpPr>
          <p:cNvPr id="12" name="Rectangle 11">
            <a:extLst>
              <a:ext uri="{FF2B5EF4-FFF2-40B4-BE49-F238E27FC236}">
                <a16:creationId xmlns:a16="http://schemas.microsoft.com/office/drawing/2014/main" id="{0A6104B1-2B9E-49E6-BAF4-9983D4C648F2}"/>
              </a:ext>
            </a:extLst>
          </p:cNvPr>
          <p:cNvSpPr/>
          <p:nvPr/>
        </p:nvSpPr>
        <p:spPr>
          <a:xfrm>
            <a:off x="0" y="2492406"/>
            <a:ext cx="9144000" cy="45719"/>
          </a:xfrm>
          <a:prstGeom prst="rect">
            <a:avLst/>
          </a:prstGeom>
          <a:gradFill flip="none" rotWithShape="1">
            <a:gsLst>
              <a:gs pos="0">
                <a:schemeClr val="bg1">
                  <a:alpha val="19000"/>
                </a:schemeClr>
              </a:gs>
              <a:gs pos="62000">
                <a:srgbClr val="32AAF4"/>
              </a:gs>
              <a:gs pos="100000">
                <a:srgbClr val="32AAF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20" name="TextBox 19">
            <a:extLst>
              <a:ext uri="{FF2B5EF4-FFF2-40B4-BE49-F238E27FC236}">
                <a16:creationId xmlns:a16="http://schemas.microsoft.com/office/drawing/2014/main" id="{682D8BEE-4D0C-402F-B55A-6AB975E9B06D}"/>
              </a:ext>
            </a:extLst>
          </p:cNvPr>
          <p:cNvSpPr txBox="1"/>
          <p:nvPr/>
        </p:nvSpPr>
        <p:spPr>
          <a:xfrm>
            <a:off x="132520" y="1351555"/>
            <a:ext cx="1487560" cy="954107"/>
          </a:xfrm>
          <a:prstGeom prst="rect">
            <a:avLst/>
          </a:prstGeom>
          <a:noFill/>
        </p:spPr>
        <p:txBody>
          <a:bodyPr wrap="square" rtlCol="0">
            <a:spAutoFit/>
          </a:bodyPr>
          <a:lstStyle/>
          <a:p>
            <a:r>
              <a:rPr lang="ru-RU" sz="1400" dirty="0">
                <a:solidFill>
                  <a:schemeClr val="bg1"/>
                </a:solidFill>
              </a:rPr>
              <a:t>Потребитель столкнулся</a:t>
            </a:r>
            <a:br>
              <a:rPr lang="ru-RU" sz="1400" dirty="0">
                <a:solidFill>
                  <a:schemeClr val="bg1"/>
                </a:solidFill>
              </a:rPr>
            </a:br>
            <a:r>
              <a:rPr lang="ru-RU" sz="1400" dirty="0">
                <a:solidFill>
                  <a:schemeClr val="bg1"/>
                </a:solidFill>
              </a:rPr>
              <a:t>проблемой и у него </a:t>
            </a:r>
            <a:r>
              <a:rPr lang="ru-RU" sz="1400" dirty="0">
                <a:solidFill>
                  <a:schemeClr val="accent2"/>
                </a:solidFill>
              </a:rPr>
              <a:t>нет выбора</a:t>
            </a:r>
          </a:p>
        </p:txBody>
      </p:sp>
      <p:pic>
        <p:nvPicPr>
          <p:cNvPr id="28" name="Picture 8" descr="Картинки по запросу vk">
            <a:extLst>
              <a:ext uri="{FF2B5EF4-FFF2-40B4-BE49-F238E27FC236}">
                <a16:creationId xmlns:a16="http://schemas.microsoft.com/office/drawing/2014/main" id="{0CB75C63-F7D8-4420-987F-C4F9E0B0538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68757" y="3803582"/>
            <a:ext cx="295192" cy="29519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239BDF7-F825-4D9B-B1C8-13F12FF94426}"/>
              </a:ext>
            </a:extLst>
          </p:cNvPr>
          <p:cNvSpPr txBox="1"/>
          <p:nvPr/>
        </p:nvSpPr>
        <p:spPr>
          <a:xfrm>
            <a:off x="7842530" y="2931814"/>
            <a:ext cx="647085" cy="338554"/>
          </a:xfrm>
          <a:prstGeom prst="rect">
            <a:avLst/>
          </a:prstGeom>
          <a:noFill/>
        </p:spPr>
        <p:txBody>
          <a:bodyPr wrap="square" rtlCol="0">
            <a:spAutoFit/>
          </a:bodyPr>
          <a:lstStyle/>
          <a:p>
            <a:r>
              <a:rPr lang="ru-RU" sz="1600" b="1" dirty="0">
                <a:solidFill>
                  <a:schemeClr val="bg1"/>
                </a:solidFill>
              </a:rPr>
              <a:t>СМИ</a:t>
            </a:r>
          </a:p>
        </p:txBody>
      </p:sp>
      <p:pic>
        <p:nvPicPr>
          <p:cNvPr id="34" name="Picture 4" descr="Похожее изображение">
            <a:extLst>
              <a:ext uri="{FF2B5EF4-FFF2-40B4-BE49-F238E27FC236}">
                <a16:creationId xmlns:a16="http://schemas.microsoft.com/office/drawing/2014/main" id="{D018B9FE-7A19-49C7-9EC3-753E25B3AD4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755973" y="3409187"/>
            <a:ext cx="295192" cy="295192"/>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F7F53795-1B53-497E-919D-DC84951BD702}"/>
              </a:ext>
            </a:extLst>
          </p:cNvPr>
          <p:cNvSpPr txBox="1"/>
          <p:nvPr/>
        </p:nvSpPr>
        <p:spPr>
          <a:xfrm>
            <a:off x="6848313" y="2583476"/>
            <a:ext cx="909961" cy="307777"/>
          </a:xfrm>
          <a:prstGeom prst="rect">
            <a:avLst/>
          </a:prstGeom>
          <a:noFill/>
        </p:spPr>
        <p:txBody>
          <a:bodyPr wrap="square" rtlCol="0">
            <a:spAutoFit/>
          </a:bodyPr>
          <a:lstStyle/>
          <a:p>
            <a:r>
              <a:rPr lang="ru-RU" sz="1400" b="1" dirty="0">
                <a:solidFill>
                  <a:schemeClr val="bg1"/>
                </a:solidFill>
              </a:rPr>
              <a:t>Форумы</a:t>
            </a:r>
          </a:p>
        </p:txBody>
      </p:sp>
      <p:sp>
        <p:nvSpPr>
          <p:cNvPr id="36" name="TextBox 35">
            <a:extLst>
              <a:ext uri="{FF2B5EF4-FFF2-40B4-BE49-F238E27FC236}">
                <a16:creationId xmlns:a16="http://schemas.microsoft.com/office/drawing/2014/main" id="{551DB227-FD81-4A26-AA4D-C995FE79F41D}"/>
              </a:ext>
            </a:extLst>
          </p:cNvPr>
          <p:cNvSpPr txBox="1"/>
          <p:nvPr/>
        </p:nvSpPr>
        <p:spPr>
          <a:xfrm>
            <a:off x="7029295" y="2982032"/>
            <a:ext cx="679052" cy="307777"/>
          </a:xfrm>
          <a:prstGeom prst="rect">
            <a:avLst/>
          </a:prstGeom>
          <a:noFill/>
        </p:spPr>
        <p:txBody>
          <a:bodyPr wrap="square" rtlCol="0">
            <a:spAutoFit/>
          </a:bodyPr>
          <a:lstStyle/>
          <a:p>
            <a:r>
              <a:rPr lang="ru-RU" sz="1400" b="1" dirty="0">
                <a:solidFill>
                  <a:schemeClr val="bg1"/>
                </a:solidFill>
              </a:rPr>
              <a:t>Блоги</a:t>
            </a:r>
          </a:p>
        </p:txBody>
      </p:sp>
      <p:cxnSp>
        <p:nvCxnSpPr>
          <p:cNvPr id="62" name="Straight Connector 61">
            <a:extLst>
              <a:ext uri="{FF2B5EF4-FFF2-40B4-BE49-F238E27FC236}">
                <a16:creationId xmlns:a16="http://schemas.microsoft.com/office/drawing/2014/main" id="{EE854B3D-9630-4993-8205-81643DE7FDC4}"/>
              </a:ext>
            </a:extLst>
          </p:cNvPr>
          <p:cNvCxnSpPr>
            <a:cxnSpLocks/>
          </p:cNvCxnSpPr>
          <p:nvPr/>
        </p:nvCxnSpPr>
        <p:spPr>
          <a:xfrm>
            <a:off x="2057400" y="1803729"/>
            <a:ext cx="857250" cy="0"/>
          </a:xfrm>
          <a:prstGeom prst="line">
            <a:avLst/>
          </a:prstGeom>
          <a:ln w="12700">
            <a:solidFill>
              <a:schemeClr val="bg2"/>
            </a:solidFill>
            <a:tailEnd type="triangle" w="med" len="med"/>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9AF74CF3-18F0-413D-BF81-8C8CD68803D6}"/>
              </a:ext>
            </a:extLst>
          </p:cNvPr>
          <p:cNvSpPr/>
          <p:nvPr/>
        </p:nvSpPr>
        <p:spPr>
          <a:xfrm>
            <a:off x="1722581" y="1646264"/>
            <a:ext cx="314930" cy="31493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70" name="TextBox 69">
            <a:extLst>
              <a:ext uri="{FF2B5EF4-FFF2-40B4-BE49-F238E27FC236}">
                <a16:creationId xmlns:a16="http://schemas.microsoft.com/office/drawing/2014/main" id="{B6829588-44C0-4551-A432-2487E3CC83D9}"/>
              </a:ext>
            </a:extLst>
          </p:cNvPr>
          <p:cNvSpPr txBox="1"/>
          <p:nvPr/>
        </p:nvSpPr>
        <p:spPr>
          <a:xfrm>
            <a:off x="132520" y="3890201"/>
            <a:ext cx="1626523" cy="492443"/>
          </a:xfrm>
          <a:prstGeom prst="rect">
            <a:avLst/>
          </a:prstGeom>
          <a:noFill/>
        </p:spPr>
        <p:txBody>
          <a:bodyPr wrap="square" rtlCol="0">
            <a:spAutoFit/>
          </a:bodyPr>
          <a:lstStyle/>
          <a:p>
            <a:r>
              <a:rPr lang="ru-RU" sz="1300" dirty="0">
                <a:solidFill>
                  <a:schemeClr val="bg1"/>
                </a:solidFill>
              </a:rPr>
              <a:t>Потребителю </a:t>
            </a:r>
            <a:br>
              <a:rPr lang="ru-RU" sz="1300" dirty="0">
                <a:solidFill>
                  <a:schemeClr val="bg1"/>
                </a:solidFill>
              </a:rPr>
            </a:br>
            <a:r>
              <a:rPr lang="ru-RU" sz="1300" dirty="0">
                <a:solidFill>
                  <a:schemeClr val="accent1">
                    <a:lumMod val="60000"/>
                    <a:lumOff val="40000"/>
                  </a:schemeClr>
                </a:solidFill>
              </a:rPr>
              <a:t>понравился</a:t>
            </a:r>
            <a:r>
              <a:rPr lang="ru-RU" sz="1300" dirty="0">
                <a:solidFill>
                  <a:schemeClr val="bg1"/>
                </a:solidFill>
              </a:rPr>
              <a:t> продукт</a:t>
            </a:r>
          </a:p>
        </p:txBody>
      </p:sp>
      <p:sp>
        <p:nvSpPr>
          <p:cNvPr id="71" name="Oval 70">
            <a:extLst>
              <a:ext uri="{FF2B5EF4-FFF2-40B4-BE49-F238E27FC236}">
                <a16:creationId xmlns:a16="http://schemas.microsoft.com/office/drawing/2014/main" id="{B9CFC240-B0FC-42A7-A0C3-60866F30D7A3}"/>
              </a:ext>
            </a:extLst>
          </p:cNvPr>
          <p:cNvSpPr/>
          <p:nvPr/>
        </p:nvSpPr>
        <p:spPr>
          <a:xfrm>
            <a:off x="1880046" y="3017081"/>
            <a:ext cx="314930" cy="31493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78" name="TextBox 77">
            <a:extLst>
              <a:ext uri="{FF2B5EF4-FFF2-40B4-BE49-F238E27FC236}">
                <a16:creationId xmlns:a16="http://schemas.microsoft.com/office/drawing/2014/main" id="{FE000BB5-B2B9-4D96-8952-E420B4CC75F6}"/>
              </a:ext>
            </a:extLst>
          </p:cNvPr>
          <p:cNvSpPr txBox="1"/>
          <p:nvPr/>
        </p:nvSpPr>
        <p:spPr>
          <a:xfrm rot="3282617">
            <a:off x="7494627" y="1935676"/>
            <a:ext cx="2242605" cy="307777"/>
          </a:xfrm>
          <a:prstGeom prst="rect">
            <a:avLst/>
          </a:prstGeom>
          <a:noFill/>
        </p:spPr>
        <p:txBody>
          <a:bodyPr wrap="square" rtlCol="0">
            <a:spAutoFit/>
          </a:bodyPr>
          <a:lstStyle/>
          <a:p>
            <a:r>
              <a:rPr lang="ru-RU" sz="1400" dirty="0">
                <a:solidFill>
                  <a:schemeClr val="accent2"/>
                </a:solidFill>
              </a:rPr>
              <a:t>Айсберг мнений</a:t>
            </a:r>
          </a:p>
        </p:txBody>
      </p:sp>
      <p:sp>
        <p:nvSpPr>
          <p:cNvPr id="104" name="TextBox 103">
            <a:extLst>
              <a:ext uri="{FF2B5EF4-FFF2-40B4-BE49-F238E27FC236}">
                <a16:creationId xmlns:a16="http://schemas.microsoft.com/office/drawing/2014/main" id="{903BB8DD-AFE6-480A-9284-5489B4046A9B}"/>
              </a:ext>
            </a:extLst>
          </p:cNvPr>
          <p:cNvSpPr txBox="1"/>
          <p:nvPr/>
        </p:nvSpPr>
        <p:spPr>
          <a:xfrm>
            <a:off x="132520" y="2735404"/>
            <a:ext cx="1487560" cy="892552"/>
          </a:xfrm>
          <a:prstGeom prst="rect">
            <a:avLst/>
          </a:prstGeom>
          <a:noFill/>
        </p:spPr>
        <p:txBody>
          <a:bodyPr wrap="square" rtlCol="0">
            <a:spAutoFit/>
          </a:bodyPr>
          <a:lstStyle/>
          <a:p>
            <a:r>
              <a:rPr lang="ru-RU" sz="1300" dirty="0">
                <a:solidFill>
                  <a:schemeClr val="bg1"/>
                </a:solidFill>
              </a:rPr>
              <a:t>Потребитель столкнулся с проблемой и у него </a:t>
            </a:r>
            <a:r>
              <a:rPr lang="ru-RU" sz="1300" dirty="0">
                <a:solidFill>
                  <a:schemeClr val="accent2"/>
                </a:solidFill>
              </a:rPr>
              <a:t>есть выбор</a:t>
            </a:r>
          </a:p>
        </p:txBody>
      </p:sp>
      <p:sp>
        <p:nvSpPr>
          <p:cNvPr id="106" name="Oval 105">
            <a:extLst>
              <a:ext uri="{FF2B5EF4-FFF2-40B4-BE49-F238E27FC236}">
                <a16:creationId xmlns:a16="http://schemas.microsoft.com/office/drawing/2014/main" id="{AC7DAF3E-3D2C-44CA-BF64-0C532C78B7C0}"/>
              </a:ext>
            </a:extLst>
          </p:cNvPr>
          <p:cNvSpPr/>
          <p:nvPr/>
        </p:nvSpPr>
        <p:spPr>
          <a:xfrm>
            <a:off x="1880046" y="3978958"/>
            <a:ext cx="314930" cy="31493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107" name="Rectangle: Rounded Corners 106">
            <a:extLst>
              <a:ext uri="{FF2B5EF4-FFF2-40B4-BE49-F238E27FC236}">
                <a16:creationId xmlns:a16="http://schemas.microsoft.com/office/drawing/2014/main" id="{D14E7D30-9A54-4572-BF9B-FB1F0603D1BE}"/>
              </a:ext>
            </a:extLst>
          </p:cNvPr>
          <p:cNvSpPr/>
          <p:nvPr/>
        </p:nvSpPr>
        <p:spPr>
          <a:xfrm>
            <a:off x="3035158" y="2767100"/>
            <a:ext cx="1559703" cy="249982"/>
          </a:xfrm>
          <a:prstGeom prst="roundRect">
            <a:avLst>
              <a:gd name="adj" fmla="val 8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ru-RU" sz="1200" dirty="0">
                <a:solidFill>
                  <a:schemeClr val="bg1"/>
                </a:solidFill>
              </a:rPr>
              <a:t>Взял другой продукт</a:t>
            </a:r>
          </a:p>
        </p:txBody>
      </p:sp>
      <p:sp>
        <p:nvSpPr>
          <p:cNvPr id="108" name="Rectangle: Rounded Corners 107">
            <a:extLst>
              <a:ext uri="{FF2B5EF4-FFF2-40B4-BE49-F238E27FC236}">
                <a16:creationId xmlns:a16="http://schemas.microsoft.com/office/drawing/2014/main" id="{EFAE3053-2DDF-41F7-95A5-788C11506210}"/>
              </a:ext>
            </a:extLst>
          </p:cNvPr>
          <p:cNvSpPr/>
          <p:nvPr/>
        </p:nvSpPr>
        <p:spPr>
          <a:xfrm>
            <a:off x="3035158" y="3120243"/>
            <a:ext cx="1559703" cy="251458"/>
          </a:xfrm>
          <a:prstGeom prst="roundRect">
            <a:avLst>
              <a:gd name="adj" fmla="val 8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ru-RU" sz="1200" dirty="0">
                <a:solidFill>
                  <a:schemeClr val="bg1"/>
                </a:solidFill>
              </a:rPr>
              <a:t>Написал гневный пост</a:t>
            </a:r>
          </a:p>
        </p:txBody>
      </p:sp>
      <p:sp>
        <p:nvSpPr>
          <p:cNvPr id="110" name="Rectangle: Rounded Corners 109">
            <a:extLst>
              <a:ext uri="{FF2B5EF4-FFF2-40B4-BE49-F238E27FC236}">
                <a16:creationId xmlns:a16="http://schemas.microsoft.com/office/drawing/2014/main" id="{DF3B08E2-5B6C-4381-9774-934EC72C0A2A}"/>
              </a:ext>
            </a:extLst>
          </p:cNvPr>
          <p:cNvSpPr/>
          <p:nvPr/>
        </p:nvSpPr>
        <p:spPr>
          <a:xfrm>
            <a:off x="3035158" y="3474862"/>
            <a:ext cx="1559703" cy="229518"/>
          </a:xfrm>
          <a:prstGeom prst="roundRect">
            <a:avLst>
              <a:gd name="adj" fmla="val 8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ru-RU" sz="1200" dirty="0">
                <a:solidFill>
                  <a:schemeClr val="bg1"/>
                </a:solidFill>
              </a:rPr>
              <a:t>Рассказал друзьям</a:t>
            </a:r>
          </a:p>
        </p:txBody>
      </p:sp>
      <p:sp>
        <p:nvSpPr>
          <p:cNvPr id="111" name="Rectangle: Rounded Corners 110">
            <a:extLst>
              <a:ext uri="{FF2B5EF4-FFF2-40B4-BE49-F238E27FC236}">
                <a16:creationId xmlns:a16="http://schemas.microsoft.com/office/drawing/2014/main" id="{FC8E022E-6A8C-4CBA-9335-95116F40D41C}"/>
              </a:ext>
            </a:extLst>
          </p:cNvPr>
          <p:cNvSpPr/>
          <p:nvPr/>
        </p:nvSpPr>
        <p:spPr>
          <a:xfrm>
            <a:off x="3035159" y="3982535"/>
            <a:ext cx="1556377" cy="307777"/>
          </a:xfrm>
          <a:prstGeom prst="roundRect">
            <a:avLst>
              <a:gd name="adj" fmla="val 8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ru-RU" sz="1100" dirty="0">
                <a:solidFill>
                  <a:schemeClr val="bg1"/>
                </a:solidFill>
              </a:rPr>
              <a:t>Написал хвалебный пост</a:t>
            </a:r>
          </a:p>
        </p:txBody>
      </p:sp>
      <p:cxnSp>
        <p:nvCxnSpPr>
          <p:cNvPr id="114" name="Straight Connector 113">
            <a:extLst>
              <a:ext uri="{FF2B5EF4-FFF2-40B4-BE49-F238E27FC236}">
                <a16:creationId xmlns:a16="http://schemas.microsoft.com/office/drawing/2014/main" id="{50975CE6-798A-4A12-8FE3-C52C76C7B4D1}"/>
              </a:ext>
            </a:extLst>
          </p:cNvPr>
          <p:cNvCxnSpPr>
            <a:cxnSpLocks/>
          </p:cNvCxnSpPr>
          <p:nvPr/>
        </p:nvCxnSpPr>
        <p:spPr>
          <a:xfrm>
            <a:off x="2047875" y="2914072"/>
            <a:ext cx="957263" cy="0"/>
          </a:xfrm>
          <a:prstGeom prst="line">
            <a:avLst/>
          </a:prstGeom>
          <a:ln w="12700">
            <a:solidFill>
              <a:schemeClr val="bg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E55855E-D418-4309-8BBF-E4E329EEE96A}"/>
              </a:ext>
            </a:extLst>
          </p:cNvPr>
          <p:cNvCxnSpPr>
            <a:cxnSpLocks/>
          </p:cNvCxnSpPr>
          <p:nvPr/>
        </p:nvCxnSpPr>
        <p:spPr>
          <a:xfrm>
            <a:off x="2049272" y="2909888"/>
            <a:ext cx="0" cy="102156"/>
          </a:xfrm>
          <a:prstGeom prst="line">
            <a:avLst/>
          </a:prstGeom>
          <a:ln w="19050">
            <a:solidFill>
              <a:schemeClr val="bg2"/>
            </a:solidFill>
            <a:tailEnd type="none" w="med" len="lg"/>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3A60266-48DE-4982-A83C-C90A014DD758}"/>
              </a:ext>
            </a:extLst>
          </p:cNvPr>
          <p:cNvCxnSpPr>
            <a:cxnSpLocks/>
          </p:cNvCxnSpPr>
          <p:nvPr/>
        </p:nvCxnSpPr>
        <p:spPr>
          <a:xfrm>
            <a:off x="4505960" y="3250195"/>
            <a:ext cx="2458379" cy="0"/>
          </a:xfrm>
          <a:prstGeom prst="line">
            <a:avLst/>
          </a:prstGeom>
          <a:ln w="15875">
            <a:gradFill>
              <a:gsLst>
                <a:gs pos="0">
                  <a:schemeClr val="accent1"/>
                </a:gs>
                <a:gs pos="100000">
                  <a:schemeClr val="accent1">
                    <a:lumMod val="30000"/>
                    <a:lumOff val="70000"/>
                  </a:schemeClr>
                </a:gs>
              </a:gsLst>
              <a:lin ang="0" scaled="0"/>
            </a:gradFill>
            <a:prstDash val="sysDash"/>
            <a:tailEnd type="triangle" w="med" len="lg"/>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DEA4132-D328-4C7C-B327-BA20F6308489}"/>
              </a:ext>
            </a:extLst>
          </p:cNvPr>
          <p:cNvCxnSpPr>
            <a:cxnSpLocks/>
          </p:cNvCxnSpPr>
          <p:nvPr/>
        </p:nvCxnSpPr>
        <p:spPr>
          <a:xfrm>
            <a:off x="4594860" y="4156046"/>
            <a:ext cx="2773961" cy="0"/>
          </a:xfrm>
          <a:prstGeom prst="line">
            <a:avLst/>
          </a:prstGeom>
          <a:ln w="15875">
            <a:gradFill>
              <a:gsLst>
                <a:gs pos="0">
                  <a:schemeClr val="accent1"/>
                </a:gs>
                <a:gs pos="100000">
                  <a:schemeClr val="accent1">
                    <a:lumMod val="30000"/>
                    <a:lumOff val="70000"/>
                  </a:schemeClr>
                </a:gs>
              </a:gsLst>
              <a:lin ang="0" scaled="0"/>
            </a:gradFill>
            <a:prstDash val="sysDash"/>
            <a:tailEnd type="triangle" w="med" len="lg"/>
          </a:ln>
        </p:spPr>
        <p:style>
          <a:lnRef idx="1">
            <a:schemeClr val="accent1"/>
          </a:lnRef>
          <a:fillRef idx="0">
            <a:schemeClr val="accent1"/>
          </a:fillRef>
          <a:effectRef idx="0">
            <a:schemeClr val="accent1"/>
          </a:effectRef>
          <a:fontRef idx="minor">
            <a:schemeClr val="tx1"/>
          </a:fontRef>
        </p:style>
      </p:cxnSp>
      <p:sp>
        <p:nvSpPr>
          <p:cNvPr id="130" name="Oval 129">
            <a:extLst>
              <a:ext uri="{FF2B5EF4-FFF2-40B4-BE49-F238E27FC236}">
                <a16:creationId xmlns:a16="http://schemas.microsoft.com/office/drawing/2014/main" id="{F23AF2D3-765E-46DC-B040-626054CCD76C}"/>
              </a:ext>
            </a:extLst>
          </p:cNvPr>
          <p:cNvSpPr/>
          <p:nvPr/>
        </p:nvSpPr>
        <p:spPr>
          <a:xfrm>
            <a:off x="1880046" y="4685753"/>
            <a:ext cx="314930" cy="314930"/>
          </a:xfrm>
          <a:prstGeom prst="ellipse">
            <a:avLst/>
          </a:prstGeom>
          <a:noFill/>
          <a:ln w="254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131" name="TextBox 130">
            <a:extLst>
              <a:ext uri="{FF2B5EF4-FFF2-40B4-BE49-F238E27FC236}">
                <a16:creationId xmlns:a16="http://schemas.microsoft.com/office/drawing/2014/main" id="{F2FF270A-CEF1-450C-99C8-5B7ED23F3493}"/>
              </a:ext>
            </a:extLst>
          </p:cNvPr>
          <p:cNvSpPr txBox="1"/>
          <p:nvPr/>
        </p:nvSpPr>
        <p:spPr>
          <a:xfrm>
            <a:off x="132520" y="4512412"/>
            <a:ext cx="1558419" cy="492443"/>
          </a:xfrm>
          <a:prstGeom prst="rect">
            <a:avLst/>
          </a:prstGeom>
          <a:noFill/>
        </p:spPr>
        <p:txBody>
          <a:bodyPr wrap="square" rtlCol="0">
            <a:spAutoFit/>
          </a:bodyPr>
          <a:lstStyle/>
          <a:p>
            <a:r>
              <a:rPr lang="ru-RU" sz="1300" dirty="0">
                <a:solidFill>
                  <a:schemeClr val="bg1"/>
                </a:solidFill>
              </a:rPr>
              <a:t>Что-то произошло на рынке продукта</a:t>
            </a:r>
          </a:p>
        </p:txBody>
      </p:sp>
      <p:sp>
        <p:nvSpPr>
          <p:cNvPr id="132" name="Rectangle: Rounded Corners 131">
            <a:extLst>
              <a:ext uri="{FF2B5EF4-FFF2-40B4-BE49-F238E27FC236}">
                <a16:creationId xmlns:a16="http://schemas.microsoft.com/office/drawing/2014/main" id="{EBDCF5D9-3D8F-4389-AEAB-9659D1856971}"/>
              </a:ext>
            </a:extLst>
          </p:cNvPr>
          <p:cNvSpPr/>
          <p:nvPr/>
        </p:nvSpPr>
        <p:spPr>
          <a:xfrm>
            <a:off x="3035159" y="4689330"/>
            <a:ext cx="1556377" cy="307777"/>
          </a:xfrm>
          <a:prstGeom prst="roundRect">
            <a:avLst>
              <a:gd name="adj" fmla="val 8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ru-RU" sz="1200" dirty="0">
                <a:solidFill>
                  <a:schemeClr val="bg1"/>
                </a:solidFill>
              </a:rPr>
              <a:t>Вышла статья в СМИ</a:t>
            </a:r>
          </a:p>
        </p:txBody>
      </p:sp>
      <p:sp>
        <p:nvSpPr>
          <p:cNvPr id="133" name="TextBox 132">
            <a:extLst>
              <a:ext uri="{FF2B5EF4-FFF2-40B4-BE49-F238E27FC236}">
                <a16:creationId xmlns:a16="http://schemas.microsoft.com/office/drawing/2014/main" id="{BA59BA35-8432-4362-BF43-8CC84442C7F9}"/>
              </a:ext>
            </a:extLst>
          </p:cNvPr>
          <p:cNvSpPr txBox="1"/>
          <p:nvPr/>
        </p:nvSpPr>
        <p:spPr>
          <a:xfrm rot="6474559">
            <a:off x="8212166" y="2934703"/>
            <a:ext cx="923863" cy="307777"/>
          </a:xfrm>
          <a:prstGeom prst="rect">
            <a:avLst/>
          </a:prstGeom>
          <a:noFill/>
        </p:spPr>
        <p:txBody>
          <a:bodyPr wrap="square" rtlCol="0">
            <a:spAutoFit/>
          </a:bodyPr>
          <a:lstStyle/>
          <a:p>
            <a:r>
              <a:rPr lang="ru-RU" sz="1400" dirty="0">
                <a:solidFill>
                  <a:schemeClr val="accent2"/>
                </a:solidFill>
              </a:rPr>
              <a:t>и   фактов</a:t>
            </a:r>
          </a:p>
        </p:txBody>
      </p:sp>
      <p:cxnSp>
        <p:nvCxnSpPr>
          <p:cNvPr id="134" name="Straight Connector 133">
            <a:extLst>
              <a:ext uri="{FF2B5EF4-FFF2-40B4-BE49-F238E27FC236}">
                <a16:creationId xmlns:a16="http://schemas.microsoft.com/office/drawing/2014/main" id="{9775F7D5-A3DB-41B8-82AE-31F740A74B01}"/>
              </a:ext>
            </a:extLst>
          </p:cNvPr>
          <p:cNvCxnSpPr>
            <a:cxnSpLocks/>
          </p:cNvCxnSpPr>
          <p:nvPr/>
        </p:nvCxnSpPr>
        <p:spPr>
          <a:xfrm>
            <a:off x="2209800" y="4136423"/>
            <a:ext cx="772898" cy="0"/>
          </a:xfrm>
          <a:prstGeom prst="line">
            <a:avLst/>
          </a:prstGeom>
          <a:ln w="12700">
            <a:solidFill>
              <a:schemeClr val="bg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31CCB37-10C2-48BF-8D6B-57C5DBD9189D}"/>
              </a:ext>
            </a:extLst>
          </p:cNvPr>
          <p:cNvCxnSpPr>
            <a:cxnSpLocks/>
          </p:cNvCxnSpPr>
          <p:nvPr/>
        </p:nvCxnSpPr>
        <p:spPr>
          <a:xfrm>
            <a:off x="2186940" y="4843218"/>
            <a:ext cx="795758" cy="0"/>
          </a:xfrm>
          <a:prstGeom prst="line">
            <a:avLst/>
          </a:prstGeom>
          <a:ln w="12700">
            <a:solidFill>
              <a:schemeClr val="bg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7393D554-D30A-4C1B-BFAB-F21F1B8CE194}"/>
              </a:ext>
            </a:extLst>
          </p:cNvPr>
          <p:cNvCxnSpPr>
            <a:cxnSpLocks/>
          </p:cNvCxnSpPr>
          <p:nvPr/>
        </p:nvCxnSpPr>
        <p:spPr>
          <a:xfrm>
            <a:off x="4572000" y="4887566"/>
            <a:ext cx="3695700" cy="0"/>
          </a:xfrm>
          <a:prstGeom prst="line">
            <a:avLst/>
          </a:prstGeom>
          <a:ln w="15875">
            <a:gradFill>
              <a:gsLst>
                <a:gs pos="0">
                  <a:schemeClr val="accent1"/>
                </a:gs>
                <a:gs pos="100000">
                  <a:schemeClr val="accent1">
                    <a:lumMod val="30000"/>
                    <a:lumOff val="70000"/>
                  </a:schemeClr>
                </a:gs>
              </a:gsLst>
              <a:lin ang="0" scaled="0"/>
            </a:gradFill>
            <a:prstDash val="sysDash"/>
            <a:tailEnd type="none" w="med" len="lg"/>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7E79B160-D464-46FC-81EA-6D8C0D18C773}"/>
              </a:ext>
            </a:extLst>
          </p:cNvPr>
          <p:cNvCxnSpPr>
            <a:cxnSpLocks/>
          </p:cNvCxnSpPr>
          <p:nvPr/>
        </p:nvCxnSpPr>
        <p:spPr>
          <a:xfrm flipV="1">
            <a:off x="8257106" y="3474861"/>
            <a:ext cx="0" cy="1412706"/>
          </a:xfrm>
          <a:prstGeom prst="line">
            <a:avLst/>
          </a:prstGeom>
          <a:ln w="15875">
            <a:solidFill>
              <a:schemeClr val="bg2"/>
            </a:solidFill>
            <a:prstDash val="sysDash"/>
            <a:tailEnd type="triangle" w="med" len="lg"/>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1638CA5D-62CE-423C-A420-9B820E27A960}"/>
              </a:ext>
            </a:extLst>
          </p:cNvPr>
          <p:cNvCxnSpPr>
            <a:cxnSpLocks/>
          </p:cNvCxnSpPr>
          <p:nvPr/>
        </p:nvCxnSpPr>
        <p:spPr>
          <a:xfrm>
            <a:off x="3818109" y="3017082"/>
            <a:ext cx="0" cy="123374"/>
          </a:xfrm>
          <a:prstGeom prst="line">
            <a:avLst/>
          </a:prstGeom>
          <a:ln w="12700">
            <a:solidFill>
              <a:schemeClr val="bg2"/>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E7A07E60-5FFC-4172-8062-F6D5DCB4E56C}"/>
              </a:ext>
            </a:extLst>
          </p:cNvPr>
          <p:cNvCxnSpPr>
            <a:cxnSpLocks/>
          </p:cNvCxnSpPr>
          <p:nvPr/>
        </p:nvCxnSpPr>
        <p:spPr>
          <a:xfrm>
            <a:off x="3818109" y="3351488"/>
            <a:ext cx="0" cy="123374"/>
          </a:xfrm>
          <a:prstGeom prst="line">
            <a:avLst/>
          </a:prstGeom>
          <a:ln w="12700">
            <a:solidFill>
              <a:schemeClr val="bg2"/>
            </a:solidFill>
            <a:tailEnd type="triangle" w="sm" len="sm"/>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4B8165A8-C5C8-48E4-9B24-E4739673B8FF}"/>
              </a:ext>
            </a:extLst>
          </p:cNvPr>
          <p:cNvSpPr txBox="1"/>
          <p:nvPr/>
        </p:nvSpPr>
        <p:spPr>
          <a:xfrm>
            <a:off x="5480557" y="1311286"/>
            <a:ext cx="959841" cy="492443"/>
          </a:xfrm>
          <a:prstGeom prst="rect">
            <a:avLst/>
          </a:prstGeom>
          <a:noFill/>
        </p:spPr>
        <p:txBody>
          <a:bodyPr wrap="square" rtlCol="0">
            <a:spAutoFit/>
          </a:bodyPr>
          <a:lstStyle/>
          <a:p>
            <a:r>
              <a:rPr lang="ru-RU" sz="1300" dirty="0">
                <a:solidFill>
                  <a:schemeClr val="bg1"/>
                </a:solidFill>
              </a:rPr>
              <a:t>Поставщик продукта</a:t>
            </a:r>
          </a:p>
        </p:txBody>
      </p:sp>
      <p:grpSp>
        <p:nvGrpSpPr>
          <p:cNvPr id="1053" name="Group 1052">
            <a:extLst>
              <a:ext uri="{FF2B5EF4-FFF2-40B4-BE49-F238E27FC236}">
                <a16:creationId xmlns:a16="http://schemas.microsoft.com/office/drawing/2014/main" id="{95DC4DA3-4D73-4728-81A8-CE956A0D02D7}"/>
              </a:ext>
            </a:extLst>
          </p:cNvPr>
          <p:cNvGrpSpPr/>
          <p:nvPr/>
        </p:nvGrpSpPr>
        <p:grpSpPr>
          <a:xfrm>
            <a:off x="6550034" y="1318678"/>
            <a:ext cx="355725" cy="377104"/>
            <a:chOff x="6320683" y="1264161"/>
            <a:chExt cx="542961" cy="575592"/>
          </a:xfrm>
        </p:grpSpPr>
        <p:sp>
          <p:nvSpPr>
            <p:cNvPr id="160" name="Freeform 9">
              <a:extLst>
                <a:ext uri="{FF2B5EF4-FFF2-40B4-BE49-F238E27FC236}">
                  <a16:creationId xmlns:a16="http://schemas.microsoft.com/office/drawing/2014/main" id="{D79AE17A-7297-4F48-872F-10B85C1618D6}"/>
                </a:ext>
              </a:extLst>
            </p:cNvPr>
            <p:cNvSpPr>
              <a:spLocks noChangeAspect="1" noEditPoints="1"/>
            </p:cNvSpPr>
            <p:nvPr/>
          </p:nvSpPr>
          <p:spPr bwMode="auto">
            <a:xfrm rot="18895086">
              <a:off x="6289546" y="1295298"/>
              <a:ext cx="530683" cy="468409"/>
            </a:xfrm>
            <a:custGeom>
              <a:avLst/>
              <a:gdLst>
                <a:gd name="T0" fmla="*/ 3794 w 4799"/>
                <a:gd name="T1" fmla="*/ 4092 h 4228"/>
                <a:gd name="T2" fmla="*/ 3794 w 4799"/>
                <a:gd name="T3" fmla="*/ 2352 h 4228"/>
                <a:gd name="T4" fmla="*/ 3794 w 4799"/>
                <a:gd name="T5" fmla="*/ 4092 h 4228"/>
                <a:gd name="T6" fmla="*/ 1005 w 4799"/>
                <a:gd name="T7" fmla="*/ 4092 h 4228"/>
                <a:gd name="T8" fmla="*/ 135 w 4799"/>
                <a:gd name="T9" fmla="*/ 3222 h 4228"/>
                <a:gd name="T10" fmla="*/ 1875 w 4799"/>
                <a:gd name="T11" fmla="*/ 3222 h 4228"/>
                <a:gd name="T12" fmla="*/ 1005 w 4799"/>
                <a:gd name="T13" fmla="*/ 4092 h 4228"/>
                <a:gd name="T14" fmla="*/ 401 w 4799"/>
                <a:gd name="T15" fmla="*/ 1176 h 4228"/>
                <a:gd name="T16" fmla="*/ 1894 w 4799"/>
                <a:gd name="T17" fmla="*/ 640 h 4228"/>
                <a:gd name="T18" fmla="*/ 1888 w 4799"/>
                <a:gd name="T19" fmla="*/ 2741 h 4228"/>
                <a:gd name="T20" fmla="*/ 208 w 4799"/>
                <a:gd name="T21" fmla="*/ 2611 h 4228"/>
                <a:gd name="T22" fmla="*/ 401 w 4799"/>
                <a:gd name="T23" fmla="*/ 1176 h 4228"/>
                <a:gd name="T24" fmla="*/ 864 w 4799"/>
                <a:gd name="T25" fmla="*/ 498 h 4228"/>
                <a:gd name="T26" fmla="*/ 1588 w 4799"/>
                <a:gd name="T27" fmla="*/ 498 h 4228"/>
                <a:gd name="T28" fmla="*/ 998 w 4799"/>
                <a:gd name="T29" fmla="*/ 505 h 4228"/>
                <a:gd name="T30" fmla="*/ 864 w 4799"/>
                <a:gd name="T31" fmla="*/ 498 h 4228"/>
                <a:gd name="T32" fmla="*/ 2363 w 4799"/>
                <a:gd name="T33" fmla="*/ 370 h 4228"/>
                <a:gd name="T34" fmla="*/ 2407 w 4799"/>
                <a:gd name="T35" fmla="*/ 370 h 4228"/>
                <a:gd name="T36" fmla="*/ 2746 w 4799"/>
                <a:gd name="T37" fmla="*/ 2674 h 4228"/>
                <a:gd name="T38" fmla="*/ 2024 w 4799"/>
                <a:gd name="T39" fmla="*/ 2673 h 4228"/>
                <a:gd name="T40" fmla="*/ 2363 w 4799"/>
                <a:gd name="T41" fmla="*/ 370 h 4228"/>
                <a:gd name="T42" fmla="*/ 2371 w 4799"/>
                <a:gd name="T43" fmla="*/ 3375 h 4228"/>
                <a:gd name="T44" fmla="*/ 2024 w 4799"/>
                <a:gd name="T45" fmla="*/ 3027 h 4228"/>
                <a:gd name="T46" fmla="*/ 2385 w 4799"/>
                <a:gd name="T47" fmla="*/ 2653 h 4228"/>
                <a:gd name="T48" fmla="*/ 2746 w 4799"/>
                <a:gd name="T49" fmla="*/ 3022 h 4228"/>
                <a:gd name="T50" fmla="*/ 2371 w 4799"/>
                <a:gd name="T51" fmla="*/ 3375 h 4228"/>
                <a:gd name="T52" fmla="*/ 3880 w 4799"/>
                <a:gd name="T53" fmla="*/ 640 h 4228"/>
                <a:gd name="T54" fmla="*/ 4455 w 4799"/>
                <a:gd name="T55" fmla="*/ 1172 h 4228"/>
                <a:gd name="T56" fmla="*/ 3794 w 4799"/>
                <a:gd name="T57" fmla="*/ 2216 h 4228"/>
                <a:gd name="T58" fmla="*/ 2881 w 4799"/>
                <a:gd name="T59" fmla="*/ 710 h 4228"/>
                <a:gd name="T60" fmla="*/ 3880 w 4799"/>
                <a:gd name="T61" fmla="*/ 640 h 4228"/>
                <a:gd name="T62" fmla="*/ 3347 w 4799"/>
                <a:gd name="T63" fmla="*/ 498 h 4228"/>
                <a:gd name="T64" fmla="*/ 3709 w 4799"/>
                <a:gd name="T65" fmla="*/ 136 h 4228"/>
                <a:gd name="T66" fmla="*/ 4068 w 4799"/>
                <a:gd name="T67" fmla="*/ 534 h 4228"/>
                <a:gd name="T68" fmla="*/ 3347 w 4799"/>
                <a:gd name="T69" fmla="*/ 505 h 4228"/>
                <a:gd name="T70" fmla="*/ 3347 w 4799"/>
                <a:gd name="T71" fmla="*/ 498 h 4228"/>
                <a:gd name="T72" fmla="*/ 4785 w 4799"/>
                <a:gd name="T73" fmla="*/ 3055 h 4228"/>
                <a:gd name="T74" fmla="*/ 4590 w 4799"/>
                <a:gd name="T75" fmla="*/ 1157 h 4228"/>
                <a:gd name="T76" fmla="*/ 4206 w 4799"/>
                <a:gd name="T77" fmla="*/ 498 h 4228"/>
                <a:gd name="T78" fmla="*/ 3211 w 4799"/>
                <a:gd name="T79" fmla="*/ 498 h 4228"/>
                <a:gd name="T80" fmla="*/ 2834 w 4799"/>
                <a:gd name="T81" fmla="*/ 505 h 4228"/>
                <a:gd name="T82" fmla="*/ 2363 w 4799"/>
                <a:gd name="T83" fmla="*/ 235 h 4228"/>
                <a:gd name="T84" fmla="*/ 1723 w 4799"/>
                <a:gd name="T85" fmla="*/ 505 h 4228"/>
                <a:gd name="T86" fmla="*/ 1226 w 4799"/>
                <a:gd name="T87" fmla="*/ 0 h 4228"/>
                <a:gd name="T88" fmla="*/ 732 w 4799"/>
                <a:gd name="T89" fmla="*/ 562 h 4228"/>
                <a:gd name="T90" fmla="*/ 11 w 4799"/>
                <a:gd name="T91" fmla="*/ 3062 h 4228"/>
                <a:gd name="T92" fmla="*/ 0 w 4799"/>
                <a:gd name="T93" fmla="*/ 3222 h 4228"/>
                <a:gd name="T94" fmla="*/ 2003 w 4799"/>
                <a:gd name="T95" fmla="*/ 3344 h 4228"/>
                <a:gd name="T96" fmla="*/ 2385 w 4799"/>
                <a:gd name="T97" fmla="*/ 3512 h 4228"/>
                <a:gd name="T98" fmla="*/ 2793 w 4799"/>
                <a:gd name="T99" fmla="*/ 3312 h 4228"/>
                <a:gd name="T100" fmla="*/ 4799 w 4799"/>
                <a:gd name="T101" fmla="*/ 3222 h 4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99" h="4228">
                  <a:moveTo>
                    <a:pt x="3794" y="4092"/>
                  </a:moveTo>
                  <a:lnTo>
                    <a:pt x="3794" y="4092"/>
                  </a:lnTo>
                  <a:cubicBezTo>
                    <a:pt x="3314" y="4092"/>
                    <a:pt x="2924" y="3702"/>
                    <a:pt x="2924" y="3222"/>
                  </a:cubicBezTo>
                  <a:cubicBezTo>
                    <a:pt x="2924" y="2742"/>
                    <a:pt x="3314" y="2352"/>
                    <a:pt x="3794" y="2352"/>
                  </a:cubicBezTo>
                  <a:cubicBezTo>
                    <a:pt x="4274" y="2352"/>
                    <a:pt x="4664" y="2742"/>
                    <a:pt x="4664" y="3222"/>
                  </a:cubicBezTo>
                  <a:cubicBezTo>
                    <a:pt x="4664" y="3702"/>
                    <a:pt x="4274" y="4092"/>
                    <a:pt x="3794" y="4092"/>
                  </a:cubicBezTo>
                  <a:lnTo>
                    <a:pt x="3794" y="4092"/>
                  </a:lnTo>
                  <a:close/>
                  <a:moveTo>
                    <a:pt x="1005" y="4092"/>
                  </a:moveTo>
                  <a:lnTo>
                    <a:pt x="1005" y="4092"/>
                  </a:lnTo>
                  <a:cubicBezTo>
                    <a:pt x="525" y="4092"/>
                    <a:pt x="135" y="3702"/>
                    <a:pt x="135" y="3222"/>
                  </a:cubicBezTo>
                  <a:cubicBezTo>
                    <a:pt x="135" y="2742"/>
                    <a:pt x="525" y="2352"/>
                    <a:pt x="1005" y="2352"/>
                  </a:cubicBezTo>
                  <a:cubicBezTo>
                    <a:pt x="1485" y="2352"/>
                    <a:pt x="1875" y="2742"/>
                    <a:pt x="1875" y="3222"/>
                  </a:cubicBezTo>
                  <a:cubicBezTo>
                    <a:pt x="1875" y="3702"/>
                    <a:pt x="1485" y="4092"/>
                    <a:pt x="1005" y="4092"/>
                  </a:cubicBezTo>
                  <a:lnTo>
                    <a:pt x="1005" y="4092"/>
                  </a:lnTo>
                  <a:close/>
                  <a:moveTo>
                    <a:pt x="401" y="1176"/>
                  </a:moveTo>
                  <a:lnTo>
                    <a:pt x="401" y="1176"/>
                  </a:lnTo>
                  <a:cubicBezTo>
                    <a:pt x="447" y="881"/>
                    <a:pt x="715" y="640"/>
                    <a:pt x="998" y="640"/>
                  </a:cubicBezTo>
                  <a:lnTo>
                    <a:pt x="1894" y="640"/>
                  </a:lnTo>
                  <a:cubicBezTo>
                    <a:pt x="1891" y="663"/>
                    <a:pt x="1888" y="686"/>
                    <a:pt x="1888" y="710"/>
                  </a:cubicBezTo>
                  <a:lnTo>
                    <a:pt x="1888" y="2741"/>
                  </a:lnTo>
                  <a:cubicBezTo>
                    <a:pt x="1717" y="2429"/>
                    <a:pt x="1386" y="2216"/>
                    <a:pt x="1005" y="2216"/>
                  </a:cubicBezTo>
                  <a:cubicBezTo>
                    <a:pt x="680" y="2216"/>
                    <a:pt x="392" y="2371"/>
                    <a:pt x="208" y="2611"/>
                  </a:cubicBezTo>
                  <a:lnTo>
                    <a:pt x="401" y="1176"/>
                  </a:lnTo>
                  <a:lnTo>
                    <a:pt x="401" y="1176"/>
                  </a:lnTo>
                  <a:close/>
                  <a:moveTo>
                    <a:pt x="864" y="498"/>
                  </a:moveTo>
                  <a:lnTo>
                    <a:pt x="864" y="498"/>
                  </a:lnTo>
                  <a:cubicBezTo>
                    <a:pt x="864" y="298"/>
                    <a:pt x="1026" y="136"/>
                    <a:pt x="1226" y="136"/>
                  </a:cubicBezTo>
                  <a:cubicBezTo>
                    <a:pt x="1425" y="136"/>
                    <a:pt x="1588" y="298"/>
                    <a:pt x="1588" y="498"/>
                  </a:cubicBezTo>
                  <a:cubicBezTo>
                    <a:pt x="1588" y="500"/>
                    <a:pt x="1587" y="502"/>
                    <a:pt x="1587" y="505"/>
                  </a:cubicBezTo>
                  <a:lnTo>
                    <a:pt x="998" y="505"/>
                  </a:lnTo>
                  <a:cubicBezTo>
                    <a:pt x="953" y="505"/>
                    <a:pt x="908" y="510"/>
                    <a:pt x="865" y="519"/>
                  </a:cubicBezTo>
                  <a:cubicBezTo>
                    <a:pt x="864" y="512"/>
                    <a:pt x="864" y="505"/>
                    <a:pt x="864" y="498"/>
                  </a:cubicBezTo>
                  <a:lnTo>
                    <a:pt x="864" y="498"/>
                  </a:lnTo>
                  <a:close/>
                  <a:moveTo>
                    <a:pt x="2363" y="370"/>
                  </a:moveTo>
                  <a:lnTo>
                    <a:pt x="2363" y="370"/>
                  </a:lnTo>
                  <a:lnTo>
                    <a:pt x="2407" y="370"/>
                  </a:lnTo>
                  <a:cubicBezTo>
                    <a:pt x="2594" y="370"/>
                    <a:pt x="2746" y="523"/>
                    <a:pt x="2746" y="710"/>
                  </a:cubicBezTo>
                  <a:lnTo>
                    <a:pt x="2746" y="2674"/>
                  </a:lnTo>
                  <a:cubicBezTo>
                    <a:pt x="2655" y="2577"/>
                    <a:pt x="2527" y="2517"/>
                    <a:pt x="2385" y="2517"/>
                  </a:cubicBezTo>
                  <a:cubicBezTo>
                    <a:pt x="2243" y="2517"/>
                    <a:pt x="2115" y="2577"/>
                    <a:pt x="2024" y="2673"/>
                  </a:cubicBezTo>
                  <a:lnTo>
                    <a:pt x="2024" y="710"/>
                  </a:lnTo>
                  <a:cubicBezTo>
                    <a:pt x="2024" y="523"/>
                    <a:pt x="2176" y="370"/>
                    <a:pt x="2363" y="370"/>
                  </a:cubicBezTo>
                  <a:lnTo>
                    <a:pt x="2363" y="370"/>
                  </a:lnTo>
                  <a:close/>
                  <a:moveTo>
                    <a:pt x="2371" y="3375"/>
                  </a:moveTo>
                  <a:lnTo>
                    <a:pt x="2371" y="3375"/>
                  </a:lnTo>
                  <a:cubicBezTo>
                    <a:pt x="2182" y="3368"/>
                    <a:pt x="2030" y="3216"/>
                    <a:pt x="2024" y="3027"/>
                  </a:cubicBezTo>
                  <a:lnTo>
                    <a:pt x="2024" y="3002"/>
                  </a:lnTo>
                  <a:cubicBezTo>
                    <a:pt x="2031" y="2809"/>
                    <a:pt x="2189" y="2653"/>
                    <a:pt x="2385" y="2653"/>
                  </a:cubicBezTo>
                  <a:cubicBezTo>
                    <a:pt x="2582" y="2653"/>
                    <a:pt x="2742" y="2811"/>
                    <a:pt x="2746" y="3007"/>
                  </a:cubicBezTo>
                  <a:lnTo>
                    <a:pt x="2746" y="3022"/>
                  </a:lnTo>
                  <a:cubicBezTo>
                    <a:pt x="2742" y="3214"/>
                    <a:pt x="2589" y="3368"/>
                    <a:pt x="2398" y="3375"/>
                  </a:cubicBezTo>
                  <a:lnTo>
                    <a:pt x="2371" y="3375"/>
                  </a:lnTo>
                  <a:lnTo>
                    <a:pt x="2371" y="3375"/>
                  </a:lnTo>
                  <a:close/>
                  <a:moveTo>
                    <a:pt x="3880" y="640"/>
                  </a:moveTo>
                  <a:lnTo>
                    <a:pt x="3880" y="640"/>
                  </a:lnTo>
                  <a:cubicBezTo>
                    <a:pt x="4162" y="640"/>
                    <a:pt x="4420" y="880"/>
                    <a:pt x="4455" y="1172"/>
                  </a:cubicBezTo>
                  <a:lnTo>
                    <a:pt x="4607" y="2632"/>
                  </a:lnTo>
                  <a:cubicBezTo>
                    <a:pt x="4424" y="2381"/>
                    <a:pt x="4128" y="2216"/>
                    <a:pt x="3794" y="2216"/>
                  </a:cubicBezTo>
                  <a:cubicBezTo>
                    <a:pt x="3390" y="2216"/>
                    <a:pt x="3041" y="2456"/>
                    <a:pt x="2881" y="2801"/>
                  </a:cubicBezTo>
                  <a:lnTo>
                    <a:pt x="2881" y="710"/>
                  </a:lnTo>
                  <a:cubicBezTo>
                    <a:pt x="2881" y="686"/>
                    <a:pt x="2879" y="663"/>
                    <a:pt x="2876" y="640"/>
                  </a:cubicBezTo>
                  <a:lnTo>
                    <a:pt x="3880" y="640"/>
                  </a:lnTo>
                  <a:lnTo>
                    <a:pt x="3880" y="640"/>
                  </a:lnTo>
                  <a:close/>
                  <a:moveTo>
                    <a:pt x="3347" y="498"/>
                  </a:moveTo>
                  <a:lnTo>
                    <a:pt x="3347" y="498"/>
                  </a:lnTo>
                  <a:cubicBezTo>
                    <a:pt x="3347" y="298"/>
                    <a:pt x="3509" y="136"/>
                    <a:pt x="3709" y="136"/>
                  </a:cubicBezTo>
                  <a:cubicBezTo>
                    <a:pt x="3908" y="136"/>
                    <a:pt x="4071" y="298"/>
                    <a:pt x="4071" y="498"/>
                  </a:cubicBezTo>
                  <a:cubicBezTo>
                    <a:pt x="4071" y="510"/>
                    <a:pt x="4069" y="522"/>
                    <a:pt x="4068" y="534"/>
                  </a:cubicBezTo>
                  <a:cubicBezTo>
                    <a:pt x="4008" y="515"/>
                    <a:pt x="3944" y="505"/>
                    <a:pt x="3880" y="505"/>
                  </a:cubicBezTo>
                  <a:lnTo>
                    <a:pt x="3347" y="505"/>
                  </a:lnTo>
                  <a:cubicBezTo>
                    <a:pt x="3347" y="502"/>
                    <a:pt x="3347" y="500"/>
                    <a:pt x="3347" y="498"/>
                  </a:cubicBezTo>
                  <a:lnTo>
                    <a:pt x="3347" y="498"/>
                  </a:lnTo>
                  <a:close/>
                  <a:moveTo>
                    <a:pt x="4785" y="3055"/>
                  </a:moveTo>
                  <a:lnTo>
                    <a:pt x="4785" y="3055"/>
                  </a:lnTo>
                  <a:lnTo>
                    <a:pt x="4787" y="3055"/>
                  </a:lnTo>
                  <a:lnTo>
                    <a:pt x="4590" y="1157"/>
                  </a:lnTo>
                  <a:cubicBezTo>
                    <a:pt x="4560" y="913"/>
                    <a:pt x="4404" y="700"/>
                    <a:pt x="4197" y="588"/>
                  </a:cubicBezTo>
                  <a:cubicBezTo>
                    <a:pt x="4203" y="558"/>
                    <a:pt x="4206" y="528"/>
                    <a:pt x="4206" y="498"/>
                  </a:cubicBezTo>
                  <a:cubicBezTo>
                    <a:pt x="4206" y="223"/>
                    <a:pt x="3983" y="0"/>
                    <a:pt x="3709" y="0"/>
                  </a:cubicBezTo>
                  <a:cubicBezTo>
                    <a:pt x="3435" y="0"/>
                    <a:pt x="3211" y="223"/>
                    <a:pt x="3211" y="498"/>
                  </a:cubicBezTo>
                  <a:cubicBezTo>
                    <a:pt x="3211" y="500"/>
                    <a:pt x="3212" y="503"/>
                    <a:pt x="3212" y="505"/>
                  </a:cubicBezTo>
                  <a:lnTo>
                    <a:pt x="2834" y="505"/>
                  </a:lnTo>
                  <a:cubicBezTo>
                    <a:pt x="2758" y="345"/>
                    <a:pt x="2595" y="235"/>
                    <a:pt x="2407" y="235"/>
                  </a:cubicBezTo>
                  <a:lnTo>
                    <a:pt x="2363" y="235"/>
                  </a:lnTo>
                  <a:cubicBezTo>
                    <a:pt x="2175" y="235"/>
                    <a:pt x="2012" y="345"/>
                    <a:pt x="1935" y="505"/>
                  </a:cubicBezTo>
                  <a:lnTo>
                    <a:pt x="1723" y="505"/>
                  </a:lnTo>
                  <a:cubicBezTo>
                    <a:pt x="1723" y="503"/>
                    <a:pt x="1723" y="500"/>
                    <a:pt x="1723" y="498"/>
                  </a:cubicBezTo>
                  <a:cubicBezTo>
                    <a:pt x="1723" y="223"/>
                    <a:pt x="1500" y="0"/>
                    <a:pt x="1226" y="0"/>
                  </a:cubicBezTo>
                  <a:cubicBezTo>
                    <a:pt x="951" y="0"/>
                    <a:pt x="728" y="223"/>
                    <a:pt x="728" y="498"/>
                  </a:cubicBezTo>
                  <a:cubicBezTo>
                    <a:pt x="728" y="519"/>
                    <a:pt x="730" y="541"/>
                    <a:pt x="732" y="562"/>
                  </a:cubicBezTo>
                  <a:cubicBezTo>
                    <a:pt x="497" y="664"/>
                    <a:pt x="308" y="891"/>
                    <a:pt x="267" y="1156"/>
                  </a:cubicBezTo>
                  <a:lnTo>
                    <a:pt x="11" y="3062"/>
                  </a:lnTo>
                  <a:lnTo>
                    <a:pt x="13" y="3062"/>
                  </a:lnTo>
                  <a:cubicBezTo>
                    <a:pt x="5" y="3114"/>
                    <a:pt x="0" y="3167"/>
                    <a:pt x="0" y="3222"/>
                  </a:cubicBezTo>
                  <a:cubicBezTo>
                    <a:pt x="0" y="3776"/>
                    <a:pt x="451" y="4228"/>
                    <a:pt x="1005" y="4228"/>
                  </a:cubicBezTo>
                  <a:cubicBezTo>
                    <a:pt x="1518" y="4228"/>
                    <a:pt x="1942" y="3841"/>
                    <a:pt x="2003" y="3344"/>
                  </a:cubicBezTo>
                  <a:cubicBezTo>
                    <a:pt x="2083" y="3439"/>
                    <a:pt x="2200" y="3501"/>
                    <a:pt x="2331" y="3509"/>
                  </a:cubicBezTo>
                  <a:cubicBezTo>
                    <a:pt x="2349" y="3511"/>
                    <a:pt x="2367" y="3512"/>
                    <a:pt x="2385" y="3512"/>
                  </a:cubicBezTo>
                  <a:cubicBezTo>
                    <a:pt x="2403" y="3512"/>
                    <a:pt x="2420" y="3511"/>
                    <a:pt x="2438" y="3509"/>
                  </a:cubicBezTo>
                  <a:cubicBezTo>
                    <a:pt x="2584" y="3500"/>
                    <a:pt x="2712" y="3424"/>
                    <a:pt x="2793" y="3312"/>
                  </a:cubicBezTo>
                  <a:cubicBezTo>
                    <a:pt x="2838" y="3824"/>
                    <a:pt x="3270" y="4228"/>
                    <a:pt x="3794" y="4228"/>
                  </a:cubicBezTo>
                  <a:cubicBezTo>
                    <a:pt x="4348" y="4228"/>
                    <a:pt x="4799" y="3776"/>
                    <a:pt x="4799" y="3222"/>
                  </a:cubicBezTo>
                  <a:cubicBezTo>
                    <a:pt x="4799" y="3165"/>
                    <a:pt x="4794" y="3110"/>
                    <a:pt x="4785" y="3055"/>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Oval 172">
              <a:extLst>
                <a:ext uri="{FF2B5EF4-FFF2-40B4-BE49-F238E27FC236}">
                  <a16:creationId xmlns:a16="http://schemas.microsoft.com/office/drawing/2014/main" id="{1A11496C-08B5-49E9-B41A-45A70F1A587C}"/>
                </a:ext>
              </a:extLst>
            </p:cNvPr>
            <p:cNvSpPr/>
            <p:nvPr/>
          </p:nvSpPr>
          <p:spPr>
            <a:xfrm>
              <a:off x="6425640" y="1620753"/>
              <a:ext cx="219000" cy="219000"/>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174" name="Oval 173">
              <a:extLst>
                <a:ext uri="{FF2B5EF4-FFF2-40B4-BE49-F238E27FC236}">
                  <a16:creationId xmlns:a16="http://schemas.microsoft.com/office/drawing/2014/main" id="{F6D17AF9-040C-40DE-B812-FC8E9C3980EE}"/>
                </a:ext>
              </a:extLst>
            </p:cNvPr>
            <p:cNvSpPr/>
            <p:nvPr/>
          </p:nvSpPr>
          <p:spPr>
            <a:xfrm>
              <a:off x="6644644" y="1394675"/>
              <a:ext cx="219000" cy="219000"/>
            </a:xfrm>
            <a:prstGeom prst="ellipse">
              <a:avLst/>
            </a:prstGeom>
            <a:solidFill>
              <a:schemeClr val="bg1"/>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grpSp>
      <p:cxnSp>
        <p:nvCxnSpPr>
          <p:cNvPr id="128" name="Straight Connector 127">
            <a:extLst>
              <a:ext uri="{FF2B5EF4-FFF2-40B4-BE49-F238E27FC236}">
                <a16:creationId xmlns:a16="http://schemas.microsoft.com/office/drawing/2014/main" id="{2EAC88F8-C78D-4D76-852D-9F579E901674}"/>
              </a:ext>
            </a:extLst>
          </p:cNvPr>
          <p:cNvCxnSpPr>
            <a:stCxn id="173" idx="3"/>
          </p:cNvCxnSpPr>
          <p:nvPr/>
        </p:nvCxnSpPr>
        <p:spPr>
          <a:xfrm>
            <a:off x="6639809" y="1674770"/>
            <a:ext cx="265950" cy="5175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B53D575-8259-41D0-A4C2-6F416AE6D418}"/>
              </a:ext>
            </a:extLst>
          </p:cNvPr>
          <p:cNvCxnSpPr>
            <a:cxnSpLocks/>
          </p:cNvCxnSpPr>
          <p:nvPr/>
        </p:nvCxnSpPr>
        <p:spPr>
          <a:xfrm>
            <a:off x="6734905" y="1574728"/>
            <a:ext cx="424560" cy="2843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A6B2AC4-9EED-4BF2-BA15-A180A1200E00}"/>
              </a:ext>
            </a:extLst>
          </p:cNvPr>
          <p:cNvCxnSpPr>
            <a:cxnSpLocks/>
          </p:cNvCxnSpPr>
          <p:nvPr/>
        </p:nvCxnSpPr>
        <p:spPr>
          <a:xfrm>
            <a:off x="6874987" y="1418828"/>
            <a:ext cx="658372" cy="1938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F3A12DA6-63A2-4513-A064-14D6907B744E}"/>
              </a:ext>
            </a:extLst>
          </p:cNvPr>
          <p:cNvCxnSpPr>
            <a:cxnSpLocks/>
          </p:cNvCxnSpPr>
          <p:nvPr/>
        </p:nvCxnSpPr>
        <p:spPr>
          <a:xfrm>
            <a:off x="6769384" y="1517327"/>
            <a:ext cx="436825" cy="3656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9" name="Rectangle: Rounded Corners 188">
            <a:extLst>
              <a:ext uri="{FF2B5EF4-FFF2-40B4-BE49-F238E27FC236}">
                <a16:creationId xmlns:a16="http://schemas.microsoft.com/office/drawing/2014/main" id="{023DDC72-B14D-4E49-9BB4-FF724BDC0025}"/>
              </a:ext>
            </a:extLst>
          </p:cNvPr>
          <p:cNvSpPr/>
          <p:nvPr/>
        </p:nvSpPr>
        <p:spPr>
          <a:xfrm>
            <a:off x="5214508" y="3380148"/>
            <a:ext cx="929591" cy="229518"/>
          </a:xfrm>
          <a:prstGeom prst="roundRect">
            <a:avLst>
              <a:gd name="adj" fmla="val 815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2000" tIns="45720" rIns="0" bIns="45720" numCol="1" spcCol="0" rtlCol="0" fromWordArt="0" anchor="ctr" anchorCtr="0" forceAA="0" compatLnSpc="1">
            <a:prstTxWarp prst="textNoShape">
              <a:avLst/>
            </a:prstTxWarp>
            <a:noAutofit/>
          </a:bodyPr>
          <a:lstStyle/>
          <a:p>
            <a:r>
              <a:rPr lang="ru-RU" sz="1200" b="1" dirty="0">
                <a:solidFill>
                  <a:schemeClr val="tx1"/>
                </a:solidFill>
                <a:latin typeface="+mj-lt"/>
              </a:rPr>
              <a:t>репутация</a:t>
            </a:r>
          </a:p>
        </p:txBody>
      </p:sp>
      <p:sp>
        <p:nvSpPr>
          <p:cNvPr id="144" name="Arrow: Down 143">
            <a:extLst>
              <a:ext uri="{FF2B5EF4-FFF2-40B4-BE49-F238E27FC236}">
                <a16:creationId xmlns:a16="http://schemas.microsoft.com/office/drawing/2014/main" id="{181A1691-3F57-4E87-9E23-98BD76A30DAC}"/>
              </a:ext>
            </a:extLst>
          </p:cNvPr>
          <p:cNvSpPr/>
          <p:nvPr/>
        </p:nvSpPr>
        <p:spPr>
          <a:xfrm>
            <a:off x="6023340" y="3380008"/>
            <a:ext cx="189499" cy="330335"/>
          </a:xfrm>
          <a:prstGeom prst="downArrow">
            <a:avLst/>
          </a:prstGeom>
          <a:solidFill>
            <a:srgbClr val="FF0000"/>
          </a:solidFill>
          <a:ln>
            <a:noFill/>
          </a:ln>
          <a:effectLst>
            <a:glow rad="25400">
              <a:schemeClr val="bg1">
                <a:alpha val="7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cxnSp>
        <p:nvCxnSpPr>
          <p:cNvPr id="197" name="Straight Connector 196">
            <a:extLst>
              <a:ext uri="{FF2B5EF4-FFF2-40B4-BE49-F238E27FC236}">
                <a16:creationId xmlns:a16="http://schemas.microsoft.com/office/drawing/2014/main" id="{A6CB9B35-68E7-46BC-BC12-130CB558DC44}"/>
              </a:ext>
            </a:extLst>
          </p:cNvPr>
          <p:cNvCxnSpPr>
            <a:cxnSpLocks/>
          </p:cNvCxnSpPr>
          <p:nvPr/>
        </p:nvCxnSpPr>
        <p:spPr>
          <a:xfrm>
            <a:off x="5321261" y="1803729"/>
            <a:ext cx="0" cy="200904"/>
          </a:xfrm>
          <a:prstGeom prst="line">
            <a:avLst/>
          </a:prstGeom>
          <a:ln w="15875">
            <a:solidFill>
              <a:schemeClr val="bg2"/>
            </a:solidFill>
            <a:prstDash val="sysDash"/>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8503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83E32E6-C3B7-47EE-8FD3-D544FFC104A7}"/>
              </a:ext>
            </a:extLst>
          </p:cNvPr>
          <p:cNvSpPr txBox="1">
            <a:spLocks/>
          </p:cNvSpPr>
          <p:nvPr/>
        </p:nvSpPr>
        <p:spPr>
          <a:xfrm>
            <a:off x="325581" y="255588"/>
            <a:ext cx="8575531" cy="609600"/>
          </a:xfrm>
          <a:prstGeom prst="rect">
            <a:avLst/>
          </a:prstGeom>
        </p:spPr>
        <p:txBody>
          <a:bodyPr vert="horz" wrap="square" lIns="91440" tIns="45720" rIns="91440" bIns="45720" rtlCol="0" anchor="ctr" anchorCtr="0">
            <a:noAutofit/>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pPr algn="l"/>
            <a:r>
              <a:rPr lang="ru-RU" sz="2400" b="1">
                <a:solidFill>
                  <a:schemeClr val="bg1"/>
                </a:solidFill>
                <a:latin typeface="AvenirNextforSAS" panose="020B0503020202020204" pitchFamily="34" charset="0"/>
              </a:rPr>
              <a:t>Текстовая аналитика: зачем еще?</a:t>
            </a:r>
          </a:p>
        </p:txBody>
      </p:sp>
      <p:sp>
        <p:nvSpPr>
          <p:cNvPr id="10" name="TextBox 9">
            <a:extLst>
              <a:ext uri="{FF2B5EF4-FFF2-40B4-BE49-F238E27FC236}">
                <a16:creationId xmlns:a16="http://schemas.microsoft.com/office/drawing/2014/main" id="{EE5C7B6C-C03C-4ABE-AB36-25C4426D9171}"/>
              </a:ext>
            </a:extLst>
          </p:cNvPr>
          <p:cNvSpPr txBox="1"/>
          <p:nvPr/>
        </p:nvSpPr>
        <p:spPr>
          <a:xfrm>
            <a:off x="325581" y="1171366"/>
            <a:ext cx="7583979" cy="2077492"/>
          </a:xfrm>
          <a:prstGeom prst="rect">
            <a:avLst/>
          </a:prstGeom>
          <a:noFill/>
        </p:spPr>
        <p:txBody>
          <a:bodyPr wrap="square" rtlCol="0">
            <a:spAutoFit/>
          </a:bodyPr>
          <a:lstStyle/>
          <a:p>
            <a:pPr>
              <a:spcAft>
                <a:spcPts val="1200"/>
              </a:spcAft>
            </a:pPr>
            <a:r>
              <a:rPr lang="ru-RU" b="1" dirty="0">
                <a:solidFill>
                  <a:schemeClr val="accent1">
                    <a:lumMod val="60000"/>
                    <a:lumOff val="40000"/>
                  </a:schemeClr>
                </a:solidFill>
                <a:latin typeface="AvenirNextforSAS Light" panose="020B0403020202020204" pitchFamily="34" charset="0"/>
              </a:rPr>
              <a:t>Можно использовать для:</a:t>
            </a:r>
          </a:p>
          <a:p>
            <a:pPr marL="285750" indent="-285750">
              <a:spcAft>
                <a:spcPts val="200"/>
              </a:spcAft>
              <a:buFont typeface="Arial" panose="020B0604020202020204" pitchFamily="34" charset="0"/>
              <a:buChar char="•"/>
            </a:pPr>
            <a:endParaRPr lang="ru-RU" sz="1600" dirty="0">
              <a:solidFill>
                <a:schemeClr val="bg1"/>
              </a:solidFill>
              <a:latin typeface="AvenirNextforSAS Light" panose="020B0403020202020204" pitchFamily="34" charset="0"/>
            </a:endParaRPr>
          </a:p>
          <a:p>
            <a:pPr marL="285750" indent="-285750">
              <a:spcAft>
                <a:spcPts val="200"/>
              </a:spcAft>
              <a:buFont typeface="Arial" panose="020B0604020202020204" pitchFamily="34" charset="0"/>
              <a:buChar char="•"/>
            </a:pPr>
            <a:r>
              <a:rPr lang="ru-RU" sz="1600" dirty="0">
                <a:solidFill>
                  <a:schemeClr val="bg1"/>
                </a:solidFill>
                <a:latin typeface="AvenirNextforSAS Light" panose="020B0403020202020204" pitchFamily="34" charset="0"/>
              </a:rPr>
              <a:t>Повышения качества рекомендационный моделей для стриминговых сервисов (видео по запросу) за счет анализа рецензий на фильмы</a:t>
            </a:r>
            <a:r>
              <a:rPr lang="en-US" sz="1600" dirty="0">
                <a:solidFill>
                  <a:schemeClr val="bg1"/>
                </a:solidFill>
                <a:latin typeface="AvenirNextforSAS Light" panose="020B0403020202020204" pitchFamily="34" charset="0"/>
              </a:rPr>
              <a:t>.</a:t>
            </a:r>
            <a:br>
              <a:rPr lang="ru-RU" sz="1600" dirty="0">
                <a:solidFill>
                  <a:schemeClr val="bg1"/>
                </a:solidFill>
                <a:latin typeface="AvenirNextforSAS Light" panose="020B0403020202020204" pitchFamily="34" charset="0"/>
              </a:rPr>
            </a:br>
            <a:endParaRPr lang="ru-RU" sz="1600" dirty="0">
              <a:solidFill>
                <a:schemeClr val="bg1"/>
              </a:solidFill>
              <a:latin typeface="AvenirNextforSAS Light" panose="020B0403020202020204" pitchFamily="34" charset="0"/>
            </a:endParaRPr>
          </a:p>
          <a:p>
            <a:pPr marL="285750" indent="-285750">
              <a:spcAft>
                <a:spcPts val="200"/>
              </a:spcAft>
              <a:buFont typeface="Arial" panose="020B0604020202020204" pitchFamily="34" charset="0"/>
              <a:buChar char="•"/>
            </a:pPr>
            <a:r>
              <a:rPr lang="ru-RU" sz="1600" dirty="0">
                <a:solidFill>
                  <a:schemeClr val="bg1"/>
                </a:solidFill>
                <a:latin typeface="AvenirNextforSAS Light" panose="020B0403020202020204" pitchFamily="34" charset="0"/>
              </a:rPr>
              <a:t>Анализа медицинских записей (аудит процедур)</a:t>
            </a:r>
          </a:p>
          <a:p>
            <a:pPr marL="285750" indent="-285750">
              <a:spcAft>
                <a:spcPts val="200"/>
              </a:spcAft>
              <a:buFont typeface="Arial" panose="020B0604020202020204" pitchFamily="34" charset="0"/>
              <a:buChar char="•"/>
            </a:pPr>
            <a:endParaRPr lang="ru-RU" sz="1600" dirty="0">
              <a:solidFill>
                <a:schemeClr val="bg1"/>
              </a:solidFill>
              <a:latin typeface="AvenirNextforSAS Light" panose="020B0403020202020204" pitchFamily="34" charset="0"/>
            </a:endParaRPr>
          </a:p>
        </p:txBody>
      </p:sp>
    </p:spTree>
    <p:extLst>
      <p:ext uri="{BB962C8B-B14F-4D97-AF65-F5344CB8AC3E}">
        <p14:creationId xmlns:p14="http://schemas.microsoft.com/office/powerpoint/2010/main" val="238915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89FF7B-53F9-4DE2-B4A0-52D5D83A5BEE}"/>
              </a:ext>
            </a:extLst>
          </p:cNvPr>
          <p:cNvSpPr>
            <a:spLocks noGrp="1"/>
          </p:cNvSpPr>
          <p:nvPr>
            <p:ph type="title"/>
          </p:nvPr>
        </p:nvSpPr>
        <p:spPr/>
        <p:txBody>
          <a:bodyPr>
            <a:normAutofit fontScale="90000"/>
          </a:bodyPr>
          <a:lstStyle/>
          <a:p>
            <a:r>
              <a:rPr lang="ru-RU" dirty="0"/>
              <a:t>План занятий: обзорная часть</a:t>
            </a:r>
          </a:p>
        </p:txBody>
      </p:sp>
      <p:sp>
        <p:nvSpPr>
          <p:cNvPr id="5" name="TextBox 4">
            <a:extLst>
              <a:ext uri="{FF2B5EF4-FFF2-40B4-BE49-F238E27FC236}">
                <a16:creationId xmlns:a16="http://schemas.microsoft.com/office/drawing/2014/main" id="{58FB9BE0-1498-4BE6-9ADC-E2B987507012}"/>
              </a:ext>
            </a:extLst>
          </p:cNvPr>
          <p:cNvSpPr txBox="1"/>
          <p:nvPr/>
        </p:nvSpPr>
        <p:spPr>
          <a:xfrm>
            <a:off x="628649" y="1385668"/>
            <a:ext cx="8022981" cy="3016210"/>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ru-RU" b="1" dirty="0">
                <a:solidFill>
                  <a:schemeClr val="accent1">
                    <a:lumMod val="60000"/>
                    <a:lumOff val="40000"/>
                  </a:schemeClr>
                </a:solidFill>
              </a:rPr>
              <a:t>Тема 1. «Бизнес-задачи текстовой аналитики»</a:t>
            </a:r>
          </a:p>
          <a:p>
            <a:pPr marL="266700"/>
            <a:r>
              <a:rPr lang="ru-RU" i="1" dirty="0">
                <a:solidFill>
                  <a:schemeClr val="bg1"/>
                </a:solidFill>
                <a:latin typeface="+mj-lt"/>
              </a:rPr>
              <a:t>Обзор задач бизнеса, которые решаются с помощью классификации текстов или извлечения фактов из неструктурированных данных (отчетов, пользовательских отзывов, новостей и т.д.). Рассмотрение индустрий, где такие задачи встречаются.</a:t>
            </a:r>
            <a:r>
              <a:rPr lang="en-US" i="1" dirty="0">
                <a:solidFill>
                  <a:schemeClr val="bg1"/>
                </a:solidFill>
                <a:latin typeface="+mj-lt"/>
              </a:rPr>
              <a:t> </a:t>
            </a:r>
            <a:r>
              <a:rPr lang="ru-RU" i="1" dirty="0">
                <a:solidFill>
                  <a:schemeClr val="bg1"/>
                </a:solidFill>
                <a:latin typeface="+mj-lt"/>
              </a:rPr>
              <a:t>Демонстрация прототипов.</a:t>
            </a:r>
            <a:endParaRPr lang="en-US" i="1" dirty="0">
              <a:solidFill>
                <a:schemeClr val="bg1"/>
              </a:solidFill>
              <a:latin typeface="+mj-lt"/>
            </a:endParaRPr>
          </a:p>
          <a:p>
            <a:endParaRPr lang="ru-RU" i="1" dirty="0">
              <a:solidFill>
                <a:schemeClr val="bg1"/>
              </a:solidFill>
              <a:latin typeface="+mj-lt"/>
            </a:endParaRPr>
          </a:p>
          <a:p>
            <a:pPr marL="285750" indent="-285750">
              <a:spcAft>
                <a:spcPts val="600"/>
              </a:spcAft>
              <a:buFont typeface="Arial" panose="020B0604020202020204" pitchFamily="34" charset="0"/>
              <a:buChar char="•"/>
            </a:pPr>
            <a:r>
              <a:rPr lang="ru-RU" b="1" dirty="0">
                <a:solidFill>
                  <a:schemeClr val="accent1">
                    <a:lumMod val="60000"/>
                    <a:lumOff val="40000"/>
                  </a:schemeClr>
                </a:solidFill>
              </a:rPr>
              <a:t>Тема 2. «Инструменты и методы текстовой аналитики»</a:t>
            </a:r>
          </a:p>
          <a:p>
            <a:pPr marL="266700"/>
            <a:r>
              <a:rPr lang="ru-RU" i="1" dirty="0">
                <a:solidFill>
                  <a:schemeClr val="bg1"/>
                </a:solidFill>
                <a:latin typeface="+mj-lt"/>
              </a:rPr>
              <a:t>Обзор методов обработки текста и извлечения знаний из неструктурированных данных. Обзор программных продуктов: свободного ПО, библиотек </a:t>
            </a:r>
            <a:r>
              <a:rPr lang="ru-RU" i="1" dirty="0" err="1">
                <a:solidFill>
                  <a:schemeClr val="bg1"/>
                </a:solidFill>
                <a:latin typeface="+mj-lt"/>
              </a:rPr>
              <a:t>Python</a:t>
            </a:r>
            <a:r>
              <a:rPr lang="ru-RU" i="1" dirty="0">
                <a:solidFill>
                  <a:schemeClr val="bg1"/>
                </a:solidFill>
                <a:latin typeface="+mj-lt"/>
              </a:rPr>
              <a:t>, которые эти методы реализуют.</a:t>
            </a:r>
            <a:endParaRPr lang="ru-RU" dirty="0">
              <a:solidFill>
                <a:schemeClr val="bg1"/>
              </a:solidFill>
              <a:latin typeface="+mj-lt"/>
            </a:endParaRPr>
          </a:p>
        </p:txBody>
      </p:sp>
    </p:spTree>
    <p:extLst>
      <p:ext uri="{BB962C8B-B14F-4D97-AF65-F5344CB8AC3E}">
        <p14:creationId xmlns:p14="http://schemas.microsoft.com/office/powerpoint/2010/main" val="2288596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83E32E6-C3B7-47EE-8FD3-D544FFC104A7}"/>
              </a:ext>
            </a:extLst>
          </p:cNvPr>
          <p:cNvSpPr txBox="1">
            <a:spLocks/>
          </p:cNvSpPr>
          <p:nvPr/>
        </p:nvSpPr>
        <p:spPr>
          <a:xfrm>
            <a:off x="325581" y="255588"/>
            <a:ext cx="8575531" cy="609600"/>
          </a:xfrm>
          <a:prstGeom prst="rect">
            <a:avLst/>
          </a:prstGeom>
        </p:spPr>
        <p:txBody>
          <a:bodyPr vert="horz" wrap="square" lIns="91440" tIns="45720" rIns="91440" bIns="45720" rtlCol="0" anchor="ctr" anchorCtr="0">
            <a:noAutofit/>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pPr algn="l"/>
            <a:r>
              <a:rPr lang="ru-RU" sz="2400" b="1">
                <a:solidFill>
                  <a:schemeClr val="bg1"/>
                </a:solidFill>
                <a:latin typeface="AvenirNextforSAS" panose="020B0503020202020204" pitchFamily="34" charset="0"/>
              </a:rPr>
              <a:t>Текстовая аналитика: кому?</a:t>
            </a:r>
          </a:p>
        </p:txBody>
      </p:sp>
      <p:sp>
        <p:nvSpPr>
          <p:cNvPr id="10" name="TextBox 9">
            <a:extLst>
              <a:ext uri="{FF2B5EF4-FFF2-40B4-BE49-F238E27FC236}">
                <a16:creationId xmlns:a16="http://schemas.microsoft.com/office/drawing/2014/main" id="{EE5C7B6C-C03C-4ABE-AB36-25C4426D9171}"/>
              </a:ext>
            </a:extLst>
          </p:cNvPr>
          <p:cNvSpPr txBox="1"/>
          <p:nvPr/>
        </p:nvSpPr>
        <p:spPr>
          <a:xfrm>
            <a:off x="325581" y="1171366"/>
            <a:ext cx="7583979" cy="3400931"/>
          </a:xfrm>
          <a:prstGeom prst="rect">
            <a:avLst/>
          </a:prstGeom>
          <a:noFill/>
        </p:spPr>
        <p:txBody>
          <a:bodyPr wrap="square" rtlCol="0">
            <a:spAutoFit/>
          </a:bodyPr>
          <a:lstStyle/>
          <a:p>
            <a:pPr marL="285750" indent="-285750">
              <a:spcAft>
                <a:spcPts val="200"/>
              </a:spcAft>
              <a:buFont typeface="Arial" panose="020B0604020202020204" pitchFamily="34" charset="0"/>
              <a:buChar char="•"/>
            </a:pPr>
            <a:r>
              <a:rPr lang="ru-RU" sz="2000" dirty="0">
                <a:solidFill>
                  <a:schemeClr val="bg1"/>
                </a:solidFill>
                <a:latin typeface="+mj-lt"/>
              </a:rPr>
              <a:t>Банки</a:t>
            </a:r>
          </a:p>
          <a:p>
            <a:pPr marL="285750" indent="-285750">
              <a:spcAft>
                <a:spcPts val="200"/>
              </a:spcAft>
              <a:buFont typeface="Arial" panose="020B0604020202020204" pitchFamily="34" charset="0"/>
              <a:buChar char="•"/>
            </a:pPr>
            <a:r>
              <a:rPr lang="ru-RU" sz="2000" dirty="0">
                <a:solidFill>
                  <a:schemeClr val="bg1"/>
                </a:solidFill>
                <a:latin typeface="+mj-lt"/>
              </a:rPr>
              <a:t>Телеком-операторы</a:t>
            </a:r>
            <a:endParaRPr lang="ru-RU" sz="2000" dirty="0">
              <a:solidFill>
                <a:schemeClr val="accent4"/>
              </a:solidFill>
              <a:latin typeface="+mj-lt"/>
            </a:endParaRPr>
          </a:p>
          <a:p>
            <a:pPr marL="285750" indent="-285750">
              <a:spcAft>
                <a:spcPts val="200"/>
              </a:spcAft>
              <a:buFont typeface="Arial" panose="020B0604020202020204" pitchFamily="34" charset="0"/>
              <a:buChar char="•"/>
            </a:pPr>
            <a:r>
              <a:rPr lang="ru-RU" sz="2000" dirty="0">
                <a:solidFill>
                  <a:schemeClr val="bg1"/>
                </a:solidFill>
                <a:latin typeface="+mj-lt"/>
              </a:rPr>
              <a:t>Страховые компании</a:t>
            </a:r>
          </a:p>
          <a:p>
            <a:pPr marL="285750" indent="-285750">
              <a:spcAft>
                <a:spcPts val="200"/>
              </a:spcAft>
              <a:buFont typeface="Arial" panose="020B0604020202020204" pitchFamily="34" charset="0"/>
              <a:buChar char="•"/>
            </a:pPr>
            <a:r>
              <a:rPr lang="ru-RU" sz="2000" dirty="0">
                <a:solidFill>
                  <a:schemeClr val="bg1"/>
                </a:solidFill>
                <a:latin typeface="+mj-lt"/>
              </a:rPr>
              <a:t>Промышленность</a:t>
            </a:r>
          </a:p>
          <a:p>
            <a:pPr marL="285750" indent="-285750">
              <a:spcAft>
                <a:spcPts val="200"/>
              </a:spcAft>
              <a:buFont typeface="Arial" panose="020B0604020202020204" pitchFamily="34" charset="0"/>
              <a:buChar char="•"/>
            </a:pPr>
            <a:r>
              <a:rPr lang="ru-RU" sz="2000" dirty="0">
                <a:solidFill>
                  <a:schemeClr val="bg1"/>
                </a:solidFill>
                <a:latin typeface="+mj-lt"/>
              </a:rPr>
              <a:t>Медицинские организации</a:t>
            </a:r>
          </a:p>
          <a:p>
            <a:pPr marL="285750" indent="-285750">
              <a:spcAft>
                <a:spcPts val="200"/>
              </a:spcAft>
              <a:buFont typeface="Arial" panose="020B0604020202020204" pitchFamily="34" charset="0"/>
              <a:buChar char="•"/>
            </a:pPr>
            <a:r>
              <a:rPr lang="ru-RU" sz="2000" dirty="0">
                <a:solidFill>
                  <a:schemeClr val="bg1"/>
                </a:solidFill>
                <a:latin typeface="+mj-lt"/>
              </a:rPr>
              <a:t>Застройщики</a:t>
            </a:r>
            <a:endParaRPr lang="en-US" sz="2000" dirty="0">
              <a:solidFill>
                <a:schemeClr val="bg1"/>
              </a:solidFill>
              <a:latin typeface="+mj-lt"/>
            </a:endParaRPr>
          </a:p>
          <a:p>
            <a:pPr marL="285750" indent="-285750">
              <a:spcAft>
                <a:spcPts val="200"/>
              </a:spcAft>
              <a:buFont typeface="Arial" panose="020B0604020202020204" pitchFamily="34" charset="0"/>
              <a:buChar char="•"/>
            </a:pPr>
            <a:r>
              <a:rPr lang="ru-RU" sz="2000" dirty="0">
                <a:solidFill>
                  <a:schemeClr val="bg1"/>
                </a:solidFill>
                <a:latin typeface="+mj-lt"/>
              </a:rPr>
              <a:t>Ритейл</a:t>
            </a:r>
          </a:p>
          <a:p>
            <a:pPr marL="285750" indent="-285750">
              <a:spcAft>
                <a:spcPts val="200"/>
              </a:spcAft>
              <a:buFont typeface="Arial" panose="020B0604020202020204" pitchFamily="34" charset="0"/>
              <a:buChar char="•"/>
            </a:pPr>
            <a:endParaRPr lang="ru-RU" sz="2000" dirty="0">
              <a:solidFill>
                <a:schemeClr val="bg1"/>
              </a:solidFill>
              <a:latin typeface="+mj-lt"/>
            </a:endParaRPr>
          </a:p>
          <a:p>
            <a:pPr marL="285750" indent="-285750">
              <a:spcAft>
                <a:spcPts val="200"/>
              </a:spcAft>
              <a:buFont typeface="Arial" panose="020B0604020202020204" pitchFamily="34" charset="0"/>
              <a:buChar char="•"/>
            </a:pPr>
            <a:endParaRPr lang="ru-RU" sz="2000" dirty="0">
              <a:solidFill>
                <a:schemeClr val="bg1"/>
              </a:solidFill>
              <a:latin typeface="+mj-lt"/>
            </a:endParaRPr>
          </a:p>
          <a:p>
            <a:pPr marL="285750" indent="-285750">
              <a:spcAft>
                <a:spcPts val="200"/>
              </a:spcAft>
              <a:buFont typeface="Arial" panose="020B0604020202020204" pitchFamily="34" charset="0"/>
              <a:buChar char="•"/>
            </a:pPr>
            <a:r>
              <a:rPr lang="ru-RU" sz="2000" dirty="0">
                <a:solidFill>
                  <a:schemeClr val="bg1"/>
                </a:solidFill>
                <a:latin typeface="+mj-lt"/>
              </a:rPr>
              <a:t>Департаменты качества, маркетинга, рисков</a:t>
            </a:r>
          </a:p>
        </p:txBody>
      </p:sp>
    </p:spTree>
    <p:extLst>
      <p:ext uri="{BB962C8B-B14F-4D97-AF65-F5344CB8AC3E}">
        <p14:creationId xmlns:p14="http://schemas.microsoft.com/office/powerpoint/2010/main" val="2081223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88B5747-C3B6-4B27-B924-47F32C15CDB3}"/>
              </a:ext>
            </a:extLst>
          </p:cNvPr>
          <p:cNvSpPr>
            <a:spLocks noGrp="1"/>
          </p:cNvSpPr>
          <p:nvPr>
            <p:ph type="body" sz="quarter" idx="10"/>
          </p:nvPr>
        </p:nvSpPr>
        <p:spPr/>
        <p:txBody>
          <a:bodyPr/>
          <a:lstStyle/>
          <a:p>
            <a:r>
              <a:rPr lang="en-US" dirty="0"/>
              <a:t>Demo</a:t>
            </a:r>
            <a:endParaRPr lang="ru-RU" dirty="0"/>
          </a:p>
        </p:txBody>
      </p:sp>
      <p:sp>
        <p:nvSpPr>
          <p:cNvPr id="4" name="Text Placeholder 3">
            <a:extLst>
              <a:ext uri="{FF2B5EF4-FFF2-40B4-BE49-F238E27FC236}">
                <a16:creationId xmlns:a16="http://schemas.microsoft.com/office/drawing/2014/main" id="{841A4CDD-E13D-499C-BF0D-1DF4D2A0AF18}"/>
              </a:ext>
            </a:extLst>
          </p:cNvPr>
          <p:cNvSpPr>
            <a:spLocks noGrp="1"/>
          </p:cNvSpPr>
          <p:nvPr>
            <p:ph type="body" sz="quarter" idx="11"/>
          </p:nvPr>
        </p:nvSpPr>
        <p:spPr/>
        <p:txBody>
          <a:bodyPr/>
          <a:lstStyle/>
          <a:p>
            <a:r>
              <a:rPr lang="ru-RU" dirty="0"/>
              <a:t>Протоколы собраний </a:t>
            </a:r>
          </a:p>
          <a:p>
            <a:r>
              <a:rPr lang="en-US" dirty="0"/>
              <a:t>EWS</a:t>
            </a:r>
            <a:endParaRPr lang="ru-RU" dirty="0"/>
          </a:p>
        </p:txBody>
      </p:sp>
    </p:spTree>
    <p:extLst>
      <p:ext uri="{BB962C8B-B14F-4D97-AF65-F5344CB8AC3E}">
        <p14:creationId xmlns:p14="http://schemas.microsoft.com/office/powerpoint/2010/main" val="262927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C60636-2533-4C3A-ABF3-514B3FA8AC2F}"/>
              </a:ext>
            </a:extLst>
          </p:cNvPr>
          <p:cNvPicPr>
            <a:picLocks noChangeAspect="1"/>
          </p:cNvPicPr>
          <p:nvPr/>
        </p:nvPicPr>
        <p:blipFill>
          <a:blip r:embed="rId3"/>
          <a:stretch>
            <a:fillRect/>
          </a:stretch>
        </p:blipFill>
        <p:spPr>
          <a:xfrm>
            <a:off x="555990" y="1679339"/>
            <a:ext cx="2004665" cy="1338568"/>
          </a:xfrm>
          <a:prstGeom prst="rect">
            <a:avLst/>
          </a:prstGeom>
        </p:spPr>
      </p:pic>
      <p:sp>
        <p:nvSpPr>
          <p:cNvPr id="6" name="Title 5">
            <a:extLst>
              <a:ext uri="{FF2B5EF4-FFF2-40B4-BE49-F238E27FC236}">
                <a16:creationId xmlns:a16="http://schemas.microsoft.com/office/drawing/2014/main" id="{C563DD20-C4F6-40E1-A4C1-9B78923FD4B7}"/>
              </a:ext>
            </a:extLst>
          </p:cNvPr>
          <p:cNvSpPr>
            <a:spLocks noGrp="1"/>
          </p:cNvSpPr>
          <p:nvPr>
            <p:ph type="title"/>
          </p:nvPr>
        </p:nvSpPr>
        <p:spPr/>
        <p:txBody>
          <a:bodyPr>
            <a:normAutofit fontScale="90000"/>
          </a:bodyPr>
          <a:lstStyle/>
          <a:p>
            <a:r>
              <a:rPr lang="ru-RU" dirty="0"/>
              <a:t>Кейсы: Тендерная аналитика</a:t>
            </a:r>
          </a:p>
        </p:txBody>
      </p:sp>
      <p:grpSp>
        <p:nvGrpSpPr>
          <p:cNvPr id="5" name="Group 4">
            <a:extLst>
              <a:ext uri="{FF2B5EF4-FFF2-40B4-BE49-F238E27FC236}">
                <a16:creationId xmlns:a16="http://schemas.microsoft.com/office/drawing/2014/main" id="{B78D8942-0069-4BAD-B9AE-320647EC0425}"/>
              </a:ext>
            </a:extLst>
          </p:cNvPr>
          <p:cNvGrpSpPr/>
          <p:nvPr/>
        </p:nvGrpSpPr>
        <p:grpSpPr>
          <a:xfrm>
            <a:off x="2234485" y="2439073"/>
            <a:ext cx="652339" cy="847633"/>
            <a:chOff x="3089324" y="2169976"/>
            <a:chExt cx="652339" cy="847633"/>
          </a:xfrm>
        </p:grpSpPr>
        <p:sp>
          <p:nvSpPr>
            <p:cNvPr id="27" name="Rectangle 26">
              <a:extLst>
                <a:ext uri="{FF2B5EF4-FFF2-40B4-BE49-F238E27FC236}">
                  <a16:creationId xmlns:a16="http://schemas.microsoft.com/office/drawing/2014/main" id="{CF79C99E-5E84-4922-8A30-1A9C5F44545B}"/>
                </a:ext>
              </a:extLst>
            </p:cNvPr>
            <p:cNvSpPr/>
            <p:nvPr/>
          </p:nvSpPr>
          <p:spPr>
            <a:xfrm>
              <a:off x="3175145" y="2237276"/>
              <a:ext cx="566518" cy="780333"/>
            </a:xfrm>
            <a:prstGeom prst="rect">
              <a:avLst/>
            </a:prstGeom>
            <a:solidFill>
              <a:srgbClr val="004C7A"/>
            </a:solidFill>
            <a:ln w="9525">
              <a:solidFill>
                <a:srgbClr val="00365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1"/>
                </a:solidFill>
              </a:endParaRPr>
            </a:p>
          </p:txBody>
        </p:sp>
        <p:sp>
          <p:nvSpPr>
            <p:cNvPr id="26" name="Rectangle 25">
              <a:extLst>
                <a:ext uri="{FF2B5EF4-FFF2-40B4-BE49-F238E27FC236}">
                  <a16:creationId xmlns:a16="http://schemas.microsoft.com/office/drawing/2014/main" id="{4B4E1A72-D674-4756-8EA2-15C3B927A64D}"/>
                </a:ext>
              </a:extLst>
            </p:cNvPr>
            <p:cNvSpPr/>
            <p:nvPr/>
          </p:nvSpPr>
          <p:spPr>
            <a:xfrm>
              <a:off x="3131331" y="2202567"/>
              <a:ext cx="566518" cy="780333"/>
            </a:xfrm>
            <a:prstGeom prst="rect">
              <a:avLst/>
            </a:prstGeom>
            <a:solidFill>
              <a:srgbClr val="004C7A"/>
            </a:solidFill>
            <a:ln w="9525">
              <a:solidFill>
                <a:srgbClr val="00365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1"/>
                </a:solidFill>
              </a:endParaRPr>
            </a:p>
          </p:txBody>
        </p:sp>
        <p:sp>
          <p:nvSpPr>
            <p:cNvPr id="25" name="Rectangle 24">
              <a:extLst>
                <a:ext uri="{FF2B5EF4-FFF2-40B4-BE49-F238E27FC236}">
                  <a16:creationId xmlns:a16="http://schemas.microsoft.com/office/drawing/2014/main" id="{E7A036C2-A93D-4C40-B9A0-768630F1F161}"/>
                </a:ext>
              </a:extLst>
            </p:cNvPr>
            <p:cNvSpPr/>
            <p:nvPr/>
          </p:nvSpPr>
          <p:spPr>
            <a:xfrm>
              <a:off x="3089324" y="2169976"/>
              <a:ext cx="566518" cy="780333"/>
            </a:xfrm>
            <a:prstGeom prst="rect">
              <a:avLst/>
            </a:prstGeom>
            <a:solidFill>
              <a:srgbClr val="004C7A"/>
            </a:solidFill>
            <a:ln w="9525">
              <a:solidFill>
                <a:srgbClr val="00365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1"/>
                </a:solidFill>
              </a:endParaRPr>
            </a:p>
          </p:txBody>
        </p:sp>
        <p:sp>
          <p:nvSpPr>
            <p:cNvPr id="3" name="TextBox 2">
              <a:extLst>
                <a:ext uri="{FF2B5EF4-FFF2-40B4-BE49-F238E27FC236}">
                  <a16:creationId xmlns:a16="http://schemas.microsoft.com/office/drawing/2014/main" id="{3CAFD4FB-893E-4B8A-851E-08781DE3E383}"/>
                </a:ext>
              </a:extLst>
            </p:cNvPr>
            <p:cNvSpPr txBox="1"/>
            <p:nvPr/>
          </p:nvSpPr>
          <p:spPr>
            <a:xfrm>
              <a:off x="3265084" y="2682645"/>
              <a:ext cx="333131" cy="153888"/>
            </a:xfrm>
            <a:prstGeom prst="rect">
              <a:avLst/>
            </a:prstGeom>
            <a:noFill/>
          </p:spPr>
          <p:txBody>
            <a:bodyPr wrap="square" lIns="0" tIns="0" rIns="0" bIns="0" rtlCol="0">
              <a:spAutoFit/>
            </a:bodyPr>
            <a:lstStyle/>
            <a:p>
              <a:r>
                <a:rPr lang="en-US" sz="1000" dirty="0">
                  <a:solidFill>
                    <a:schemeClr val="bg1"/>
                  </a:solidFill>
                </a:rPr>
                <a:t>XML</a:t>
              </a:r>
              <a:endParaRPr lang="ru-RU" sz="1000" dirty="0">
                <a:solidFill>
                  <a:schemeClr val="bg1"/>
                </a:solidFill>
              </a:endParaRPr>
            </a:p>
          </p:txBody>
        </p:sp>
        <p:sp>
          <p:nvSpPr>
            <p:cNvPr id="58" name="TextBox 57">
              <a:extLst>
                <a:ext uri="{FF2B5EF4-FFF2-40B4-BE49-F238E27FC236}">
                  <a16:creationId xmlns:a16="http://schemas.microsoft.com/office/drawing/2014/main" id="{4E02EA19-1DAD-49EF-AB8E-470161609254}"/>
                </a:ext>
              </a:extLst>
            </p:cNvPr>
            <p:cNvSpPr txBox="1"/>
            <p:nvPr/>
          </p:nvSpPr>
          <p:spPr>
            <a:xfrm>
              <a:off x="3265084" y="2286098"/>
              <a:ext cx="327086" cy="153888"/>
            </a:xfrm>
            <a:prstGeom prst="rect">
              <a:avLst/>
            </a:prstGeom>
            <a:noFill/>
          </p:spPr>
          <p:txBody>
            <a:bodyPr wrap="square" lIns="0" tIns="0" rIns="0" bIns="0" rtlCol="0">
              <a:spAutoFit/>
            </a:bodyPr>
            <a:lstStyle/>
            <a:p>
              <a:r>
                <a:rPr lang="en-US" sz="1000" dirty="0">
                  <a:solidFill>
                    <a:schemeClr val="bg1"/>
                  </a:solidFill>
                </a:rPr>
                <a:t>DOCX</a:t>
              </a:r>
              <a:endParaRPr lang="ru-RU" sz="1000" dirty="0">
                <a:solidFill>
                  <a:schemeClr val="bg1"/>
                </a:solidFill>
              </a:endParaRPr>
            </a:p>
          </p:txBody>
        </p:sp>
        <p:sp>
          <p:nvSpPr>
            <p:cNvPr id="59" name="TextBox 58">
              <a:extLst>
                <a:ext uri="{FF2B5EF4-FFF2-40B4-BE49-F238E27FC236}">
                  <a16:creationId xmlns:a16="http://schemas.microsoft.com/office/drawing/2014/main" id="{32C7CEB6-0741-42A1-802D-4F86BF133B09}"/>
                </a:ext>
              </a:extLst>
            </p:cNvPr>
            <p:cNvSpPr txBox="1"/>
            <p:nvPr/>
          </p:nvSpPr>
          <p:spPr>
            <a:xfrm>
              <a:off x="3265084" y="2484372"/>
              <a:ext cx="327086" cy="153888"/>
            </a:xfrm>
            <a:prstGeom prst="rect">
              <a:avLst/>
            </a:prstGeom>
            <a:noFill/>
          </p:spPr>
          <p:txBody>
            <a:bodyPr wrap="square" lIns="0" tIns="0" rIns="0" bIns="0" rtlCol="0">
              <a:spAutoFit/>
            </a:bodyPr>
            <a:lstStyle/>
            <a:p>
              <a:r>
                <a:rPr lang="en-US" sz="1000" dirty="0">
                  <a:solidFill>
                    <a:schemeClr val="bg1"/>
                  </a:solidFill>
                </a:rPr>
                <a:t>RTF</a:t>
              </a:r>
              <a:endParaRPr lang="ru-RU" sz="1000" dirty="0">
                <a:solidFill>
                  <a:schemeClr val="bg1"/>
                </a:solidFill>
              </a:endParaRPr>
            </a:p>
          </p:txBody>
        </p:sp>
      </p:grpSp>
      <p:sp>
        <p:nvSpPr>
          <p:cNvPr id="32" name="Rectangle 31">
            <a:extLst>
              <a:ext uri="{FF2B5EF4-FFF2-40B4-BE49-F238E27FC236}">
                <a16:creationId xmlns:a16="http://schemas.microsoft.com/office/drawing/2014/main" id="{0D9A8B4A-E8B7-4B5B-9F38-3851E88B7E08}"/>
              </a:ext>
            </a:extLst>
          </p:cNvPr>
          <p:cNvSpPr/>
          <p:nvPr/>
        </p:nvSpPr>
        <p:spPr>
          <a:xfrm>
            <a:off x="6257178" y="1664899"/>
            <a:ext cx="2330832" cy="1353008"/>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1"/>
              </a:solidFill>
            </a:endParaRPr>
          </a:p>
        </p:txBody>
      </p:sp>
      <p:sp>
        <p:nvSpPr>
          <p:cNvPr id="33" name="TextBox 32">
            <a:extLst>
              <a:ext uri="{FF2B5EF4-FFF2-40B4-BE49-F238E27FC236}">
                <a16:creationId xmlns:a16="http://schemas.microsoft.com/office/drawing/2014/main" id="{FF528A9B-36EE-4448-A1FD-E6330A3A82C5}"/>
              </a:ext>
            </a:extLst>
          </p:cNvPr>
          <p:cNvSpPr txBox="1"/>
          <p:nvPr/>
        </p:nvSpPr>
        <p:spPr>
          <a:xfrm>
            <a:off x="555990" y="3384532"/>
            <a:ext cx="2124368" cy="738664"/>
          </a:xfrm>
          <a:prstGeom prst="rect">
            <a:avLst/>
          </a:prstGeom>
          <a:noFill/>
        </p:spPr>
        <p:txBody>
          <a:bodyPr wrap="square" rtlCol="0">
            <a:spAutoFit/>
          </a:bodyPr>
          <a:lstStyle/>
          <a:p>
            <a:pPr>
              <a:spcAft>
                <a:spcPts val="600"/>
              </a:spcAft>
            </a:pPr>
            <a:r>
              <a:rPr lang="ru-RU" sz="1400" dirty="0">
                <a:solidFill>
                  <a:schemeClr val="bg1"/>
                </a:solidFill>
              </a:rPr>
              <a:t>Сбор формализованных данных и закупочной документации</a:t>
            </a:r>
          </a:p>
        </p:txBody>
      </p:sp>
      <p:sp>
        <p:nvSpPr>
          <p:cNvPr id="34" name="TextBox 33">
            <a:extLst>
              <a:ext uri="{FF2B5EF4-FFF2-40B4-BE49-F238E27FC236}">
                <a16:creationId xmlns:a16="http://schemas.microsoft.com/office/drawing/2014/main" id="{38469764-1117-470D-9529-8484A9FF0B02}"/>
              </a:ext>
            </a:extLst>
          </p:cNvPr>
          <p:cNvSpPr txBox="1"/>
          <p:nvPr/>
        </p:nvSpPr>
        <p:spPr>
          <a:xfrm>
            <a:off x="3456341" y="3384532"/>
            <a:ext cx="2124368" cy="523220"/>
          </a:xfrm>
          <a:prstGeom prst="rect">
            <a:avLst/>
          </a:prstGeom>
          <a:noFill/>
        </p:spPr>
        <p:txBody>
          <a:bodyPr wrap="square" rtlCol="0">
            <a:spAutoFit/>
          </a:bodyPr>
          <a:lstStyle/>
          <a:p>
            <a:pPr>
              <a:spcAft>
                <a:spcPts val="600"/>
              </a:spcAft>
            </a:pPr>
            <a:r>
              <a:rPr lang="ru-RU" sz="1400" dirty="0" err="1">
                <a:solidFill>
                  <a:schemeClr val="bg1"/>
                </a:solidFill>
              </a:rPr>
              <a:t>Парсинг</a:t>
            </a:r>
            <a:r>
              <a:rPr lang="ru-RU" sz="1400" dirty="0">
                <a:solidFill>
                  <a:schemeClr val="bg1"/>
                </a:solidFill>
              </a:rPr>
              <a:t> данных и расчет аналитических витрин</a:t>
            </a:r>
          </a:p>
        </p:txBody>
      </p:sp>
      <p:sp>
        <p:nvSpPr>
          <p:cNvPr id="35" name="TextBox 34">
            <a:extLst>
              <a:ext uri="{FF2B5EF4-FFF2-40B4-BE49-F238E27FC236}">
                <a16:creationId xmlns:a16="http://schemas.microsoft.com/office/drawing/2014/main" id="{FDB059D2-C7B9-470F-8FB7-FA782D5C483D}"/>
              </a:ext>
            </a:extLst>
          </p:cNvPr>
          <p:cNvSpPr txBox="1"/>
          <p:nvPr/>
        </p:nvSpPr>
        <p:spPr>
          <a:xfrm>
            <a:off x="6356691" y="3384532"/>
            <a:ext cx="2484853" cy="738664"/>
          </a:xfrm>
          <a:prstGeom prst="rect">
            <a:avLst/>
          </a:prstGeom>
          <a:noFill/>
        </p:spPr>
        <p:txBody>
          <a:bodyPr wrap="square" rtlCol="0">
            <a:spAutoFit/>
          </a:bodyPr>
          <a:lstStyle/>
          <a:p>
            <a:pPr>
              <a:spcAft>
                <a:spcPts val="600"/>
              </a:spcAft>
            </a:pPr>
            <a:r>
              <a:rPr lang="ru-RU" sz="1400" dirty="0">
                <a:solidFill>
                  <a:schemeClr val="bg1"/>
                </a:solidFill>
              </a:rPr>
              <a:t>Интерактивная отчетность, управление стратегией, сценарное моделирование</a:t>
            </a:r>
          </a:p>
        </p:txBody>
      </p:sp>
      <p:cxnSp>
        <p:nvCxnSpPr>
          <p:cNvPr id="11" name="Straight Arrow Connector 10">
            <a:extLst>
              <a:ext uri="{FF2B5EF4-FFF2-40B4-BE49-F238E27FC236}">
                <a16:creationId xmlns:a16="http://schemas.microsoft.com/office/drawing/2014/main" id="{3465EE11-E928-4BA6-8059-5140E6F16E70}"/>
              </a:ext>
            </a:extLst>
          </p:cNvPr>
          <p:cNvCxnSpPr>
            <a:cxnSpLocks/>
          </p:cNvCxnSpPr>
          <p:nvPr/>
        </p:nvCxnSpPr>
        <p:spPr>
          <a:xfrm>
            <a:off x="3038622" y="2321344"/>
            <a:ext cx="492369"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3C797060-76AF-4048-B160-4067ED92F7CA}"/>
              </a:ext>
            </a:extLst>
          </p:cNvPr>
          <p:cNvGrpSpPr/>
          <p:nvPr/>
        </p:nvGrpSpPr>
        <p:grpSpPr>
          <a:xfrm>
            <a:off x="3750064" y="1743993"/>
            <a:ext cx="1458868" cy="1238071"/>
            <a:chOff x="3739292" y="1669869"/>
            <a:chExt cx="1458868" cy="1238071"/>
          </a:xfrm>
        </p:grpSpPr>
        <p:grpSp>
          <p:nvGrpSpPr>
            <p:cNvPr id="8" name="Group 7">
              <a:extLst>
                <a:ext uri="{FF2B5EF4-FFF2-40B4-BE49-F238E27FC236}">
                  <a16:creationId xmlns:a16="http://schemas.microsoft.com/office/drawing/2014/main" id="{82CD0074-761B-4F52-9717-C7269493F83F}"/>
                </a:ext>
              </a:extLst>
            </p:cNvPr>
            <p:cNvGrpSpPr/>
            <p:nvPr/>
          </p:nvGrpSpPr>
          <p:grpSpPr>
            <a:xfrm>
              <a:off x="3739292" y="2088852"/>
              <a:ext cx="814803" cy="819088"/>
              <a:chOff x="3789208" y="1685990"/>
              <a:chExt cx="1136655" cy="1142632"/>
            </a:xfrm>
          </p:grpSpPr>
          <p:sp>
            <p:nvSpPr>
              <p:cNvPr id="4" name="Oval 3">
                <a:extLst>
                  <a:ext uri="{FF2B5EF4-FFF2-40B4-BE49-F238E27FC236}">
                    <a16:creationId xmlns:a16="http://schemas.microsoft.com/office/drawing/2014/main" id="{F0A654D9-66C2-4977-A3F4-6844B7B343CF}"/>
                  </a:ext>
                </a:extLst>
              </p:cNvPr>
              <p:cNvSpPr/>
              <p:nvPr/>
            </p:nvSpPr>
            <p:spPr>
              <a:xfrm>
                <a:off x="3896886" y="1810224"/>
                <a:ext cx="921299" cy="9212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19" name="Rectangle 18">
                <a:extLst>
                  <a:ext uri="{FF2B5EF4-FFF2-40B4-BE49-F238E27FC236}">
                    <a16:creationId xmlns:a16="http://schemas.microsoft.com/office/drawing/2014/main" id="{E075527F-04FE-4F51-A828-07F8190B2087}"/>
                  </a:ext>
                </a:extLst>
              </p:cNvPr>
              <p:cNvSpPr/>
              <p:nvPr/>
            </p:nvSpPr>
            <p:spPr>
              <a:xfrm>
                <a:off x="3789208" y="2160700"/>
                <a:ext cx="154744" cy="213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24" name="Rectangle 23">
                <a:extLst>
                  <a:ext uri="{FF2B5EF4-FFF2-40B4-BE49-F238E27FC236}">
                    <a16:creationId xmlns:a16="http://schemas.microsoft.com/office/drawing/2014/main" id="{A1014098-7007-4A04-91F0-82DC3B985865}"/>
                  </a:ext>
                </a:extLst>
              </p:cNvPr>
              <p:cNvSpPr/>
              <p:nvPr/>
            </p:nvSpPr>
            <p:spPr>
              <a:xfrm>
                <a:off x="4771119" y="2160700"/>
                <a:ext cx="154744" cy="213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28" name="Rectangle 27">
                <a:extLst>
                  <a:ext uri="{FF2B5EF4-FFF2-40B4-BE49-F238E27FC236}">
                    <a16:creationId xmlns:a16="http://schemas.microsoft.com/office/drawing/2014/main" id="{375EFBAD-3184-42E3-BBEB-B47DD5EF5875}"/>
                  </a:ext>
                </a:extLst>
              </p:cNvPr>
              <p:cNvSpPr/>
              <p:nvPr/>
            </p:nvSpPr>
            <p:spPr>
              <a:xfrm rot="5400000">
                <a:off x="4266196" y="1656363"/>
                <a:ext cx="154744" cy="213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30" name="Rectangle 29">
                <a:extLst>
                  <a:ext uri="{FF2B5EF4-FFF2-40B4-BE49-F238E27FC236}">
                    <a16:creationId xmlns:a16="http://schemas.microsoft.com/office/drawing/2014/main" id="{532D9F3A-EA94-431A-9BE5-4E78AC10A7E2}"/>
                  </a:ext>
                </a:extLst>
              </p:cNvPr>
              <p:cNvSpPr/>
              <p:nvPr/>
            </p:nvSpPr>
            <p:spPr>
              <a:xfrm rot="5400000">
                <a:off x="4266196" y="2644251"/>
                <a:ext cx="154744" cy="213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36" name="Rectangle 35">
                <a:extLst>
                  <a:ext uri="{FF2B5EF4-FFF2-40B4-BE49-F238E27FC236}">
                    <a16:creationId xmlns:a16="http://schemas.microsoft.com/office/drawing/2014/main" id="{3158A052-379A-4C0E-90E2-D9D127ECFDB2}"/>
                  </a:ext>
                </a:extLst>
              </p:cNvPr>
              <p:cNvSpPr/>
              <p:nvPr/>
            </p:nvSpPr>
            <p:spPr>
              <a:xfrm rot="2700000">
                <a:off x="3926613" y="1793768"/>
                <a:ext cx="154744" cy="213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37" name="Rectangle 36">
                <a:extLst>
                  <a:ext uri="{FF2B5EF4-FFF2-40B4-BE49-F238E27FC236}">
                    <a16:creationId xmlns:a16="http://schemas.microsoft.com/office/drawing/2014/main" id="{E7287A34-FF4F-4630-A004-4157DEB7FDD3}"/>
                  </a:ext>
                </a:extLst>
              </p:cNvPr>
              <p:cNvSpPr/>
              <p:nvPr/>
            </p:nvSpPr>
            <p:spPr>
              <a:xfrm rot="2700000">
                <a:off x="4649641" y="2533981"/>
                <a:ext cx="154744" cy="213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38" name="Rectangle 37">
                <a:extLst>
                  <a:ext uri="{FF2B5EF4-FFF2-40B4-BE49-F238E27FC236}">
                    <a16:creationId xmlns:a16="http://schemas.microsoft.com/office/drawing/2014/main" id="{FE7A7CD8-BB1B-443B-8B22-98362AF4CD3C}"/>
                  </a:ext>
                </a:extLst>
              </p:cNvPr>
              <p:cNvSpPr/>
              <p:nvPr/>
            </p:nvSpPr>
            <p:spPr>
              <a:xfrm rot="7820146">
                <a:off x="4630312" y="1782102"/>
                <a:ext cx="154744" cy="213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39" name="Rectangle 38">
                <a:extLst>
                  <a:ext uri="{FF2B5EF4-FFF2-40B4-BE49-F238E27FC236}">
                    <a16:creationId xmlns:a16="http://schemas.microsoft.com/office/drawing/2014/main" id="{EC4EE8F8-A4FF-4DE6-9B33-3CC6D3BD4EA0}"/>
                  </a:ext>
                </a:extLst>
              </p:cNvPr>
              <p:cNvSpPr/>
              <p:nvPr/>
            </p:nvSpPr>
            <p:spPr>
              <a:xfrm rot="7820146">
                <a:off x="3919580" y="2511984"/>
                <a:ext cx="154744" cy="213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grpSp>
        <p:grpSp>
          <p:nvGrpSpPr>
            <p:cNvPr id="40" name="Group 39">
              <a:extLst>
                <a:ext uri="{FF2B5EF4-FFF2-40B4-BE49-F238E27FC236}">
                  <a16:creationId xmlns:a16="http://schemas.microsoft.com/office/drawing/2014/main" id="{D36ABA6B-8A13-41DC-A0BF-11A5E7F10815}"/>
                </a:ext>
              </a:extLst>
            </p:cNvPr>
            <p:cNvGrpSpPr/>
            <p:nvPr/>
          </p:nvGrpSpPr>
          <p:grpSpPr>
            <a:xfrm>
              <a:off x="4383357" y="1669869"/>
              <a:ext cx="814803" cy="819088"/>
              <a:chOff x="3789208" y="1685990"/>
              <a:chExt cx="1136655" cy="1142632"/>
            </a:xfrm>
          </p:grpSpPr>
          <p:sp>
            <p:nvSpPr>
              <p:cNvPr id="41" name="Oval 40">
                <a:extLst>
                  <a:ext uri="{FF2B5EF4-FFF2-40B4-BE49-F238E27FC236}">
                    <a16:creationId xmlns:a16="http://schemas.microsoft.com/office/drawing/2014/main" id="{AC39AD64-2C15-4D5C-B29C-BEF2F87F3CB7}"/>
                  </a:ext>
                </a:extLst>
              </p:cNvPr>
              <p:cNvSpPr/>
              <p:nvPr/>
            </p:nvSpPr>
            <p:spPr>
              <a:xfrm>
                <a:off x="3896886" y="1810224"/>
                <a:ext cx="921299" cy="92129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42" name="Rectangle 41">
                <a:extLst>
                  <a:ext uri="{FF2B5EF4-FFF2-40B4-BE49-F238E27FC236}">
                    <a16:creationId xmlns:a16="http://schemas.microsoft.com/office/drawing/2014/main" id="{B636DAFB-65BB-4F53-A1D3-2FC765119918}"/>
                  </a:ext>
                </a:extLst>
              </p:cNvPr>
              <p:cNvSpPr/>
              <p:nvPr/>
            </p:nvSpPr>
            <p:spPr>
              <a:xfrm>
                <a:off x="3789208" y="2160700"/>
                <a:ext cx="154744" cy="213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43" name="Rectangle 42">
                <a:extLst>
                  <a:ext uri="{FF2B5EF4-FFF2-40B4-BE49-F238E27FC236}">
                    <a16:creationId xmlns:a16="http://schemas.microsoft.com/office/drawing/2014/main" id="{56895C32-46F0-4799-8F28-6F32148E3C56}"/>
                  </a:ext>
                </a:extLst>
              </p:cNvPr>
              <p:cNvSpPr/>
              <p:nvPr/>
            </p:nvSpPr>
            <p:spPr>
              <a:xfrm>
                <a:off x="4771119" y="2160700"/>
                <a:ext cx="154744" cy="213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44" name="Rectangle 43">
                <a:extLst>
                  <a:ext uri="{FF2B5EF4-FFF2-40B4-BE49-F238E27FC236}">
                    <a16:creationId xmlns:a16="http://schemas.microsoft.com/office/drawing/2014/main" id="{C1384EE1-705F-4EE6-A464-FDD7F67748C1}"/>
                  </a:ext>
                </a:extLst>
              </p:cNvPr>
              <p:cNvSpPr/>
              <p:nvPr/>
            </p:nvSpPr>
            <p:spPr>
              <a:xfrm rot="5400000">
                <a:off x="4266196" y="1656363"/>
                <a:ext cx="154744" cy="213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45" name="Rectangle 44">
                <a:extLst>
                  <a:ext uri="{FF2B5EF4-FFF2-40B4-BE49-F238E27FC236}">
                    <a16:creationId xmlns:a16="http://schemas.microsoft.com/office/drawing/2014/main" id="{09310DBA-144E-4187-BB59-B241C5F3CFB1}"/>
                  </a:ext>
                </a:extLst>
              </p:cNvPr>
              <p:cNvSpPr/>
              <p:nvPr/>
            </p:nvSpPr>
            <p:spPr>
              <a:xfrm rot="5400000">
                <a:off x="4266196" y="2644251"/>
                <a:ext cx="154744" cy="213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46" name="Rectangle 45">
                <a:extLst>
                  <a:ext uri="{FF2B5EF4-FFF2-40B4-BE49-F238E27FC236}">
                    <a16:creationId xmlns:a16="http://schemas.microsoft.com/office/drawing/2014/main" id="{AD3378E7-C0E9-4F35-993B-08BE6D502A17}"/>
                  </a:ext>
                </a:extLst>
              </p:cNvPr>
              <p:cNvSpPr/>
              <p:nvPr/>
            </p:nvSpPr>
            <p:spPr>
              <a:xfrm rot="2700000">
                <a:off x="3926613" y="1793768"/>
                <a:ext cx="154744" cy="213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47" name="Rectangle 46">
                <a:extLst>
                  <a:ext uri="{FF2B5EF4-FFF2-40B4-BE49-F238E27FC236}">
                    <a16:creationId xmlns:a16="http://schemas.microsoft.com/office/drawing/2014/main" id="{4C9D16B1-D3C0-40B6-8E38-214AD146758C}"/>
                  </a:ext>
                </a:extLst>
              </p:cNvPr>
              <p:cNvSpPr/>
              <p:nvPr/>
            </p:nvSpPr>
            <p:spPr>
              <a:xfrm rot="2700000">
                <a:off x="4649641" y="2533981"/>
                <a:ext cx="154744" cy="213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48" name="Rectangle 47">
                <a:extLst>
                  <a:ext uri="{FF2B5EF4-FFF2-40B4-BE49-F238E27FC236}">
                    <a16:creationId xmlns:a16="http://schemas.microsoft.com/office/drawing/2014/main" id="{38132108-E7E8-4D2D-989C-6CB2A2938DEB}"/>
                  </a:ext>
                </a:extLst>
              </p:cNvPr>
              <p:cNvSpPr/>
              <p:nvPr/>
            </p:nvSpPr>
            <p:spPr>
              <a:xfrm rot="7820146">
                <a:off x="4630312" y="1782102"/>
                <a:ext cx="154744" cy="213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49" name="Rectangle 48">
                <a:extLst>
                  <a:ext uri="{FF2B5EF4-FFF2-40B4-BE49-F238E27FC236}">
                    <a16:creationId xmlns:a16="http://schemas.microsoft.com/office/drawing/2014/main" id="{45413451-D2C8-47D3-8DC6-724815F4E8A2}"/>
                  </a:ext>
                </a:extLst>
              </p:cNvPr>
              <p:cNvSpPr/>
              <p:nvPr/>
            </p:nvSpPr>
            <p:spPr>
              <a:xfrm rot="7820146">
                <a:off x="3919580" y="2511984"/>
                <a:ext cx="154744" cy="2139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grpSp>
        <p:sp>
          <p:nvSpPr>
            <p:cNvPr id="9" name="Oval 8">
              <a:extLst>
                <a:ext uri="{FF2B5EF4-FFF2-40B4-BE49-F238E27FC236}">
                  <a16:creationId xmlns:a16="http://schemas.microsoft.com/office/drawing/2014/main" id="{54ADED1B-19D4-49D6-B6C6-2E70B18917C5}"/>
                </a:ext>
              </a:extLst>
            </p:cNvPr>
            <p:cNvSpPr/>
            <p:nvPr/>
          </p:nvSpPr>
          <p:spPr>
            <a:xfrm>
              <a:off x="3973899" y="2369337"/>
              <a:ext cx="306592" cy="306592"/>
            </a:xfrm>
            <a:prstGeom prst="ellipse">
              <a:avLst/>
            </a:prstGeom>
            <a:solidFill>
              <a:srgbClr val="1F3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50" name="Oval 49">
              <a:extLst>
                <a:ext uri="{FF2B5EF4-FFF2-40B4-BE49-F238E27FC236}">
                  <a16:creationId xmlns:a16="http://schemas.microsoft.com/office/drawing/2014/main" id="{E52B375D-E7A9-467D-AF46-D1C3925E4986}"/>
                </a:ext>
              </a:extLst>
            </p:cNvPr>
            <p:cNvSpPr/>
            <p:nvPr/>
          </p:nvSpPr>
          <p:spPr>
            <a:xfrm>
              <a:off x="4627449" y="1940162"/>
              <a:ext cx="306592" cy="306592"/>
            </a:xfrm>
            <a:prstGeom prst="ellipse">
              <a:avLst/>
            </a:prstGeom>
            <a:solidFill>
              <a:srgbClr val="1F344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grpSp>
      <p:cxnSp>
        <p:nvCxnSpPr>
          <p:cNvPr id="52" name="Straight Arrow Connector 51">
            <a:extLst>
              <a:ext uri="{FF2B5EF4-FFF2-40B4-BE49-F238E27FC236}">
                <a16:creationId xmlns:a16="http://schemas.microsoft.com/office/drawing/2014/main" id="{59BD4BBC-62BA-4CC6-A855-24CD4B96D36C}"/>
              </a:ext>
            </a:extLst>
          </p:cNvPr>
          <p:cNvCxnSpPr>
            <a:cxnSpLocks/>
          </p:cNvCxnSpPr>
          <p:nvPr/>
        </p:nvCxnSpPr>
        <p:spPr>
          <a:xfrm>
            <a:off x="5416062" y="2321344"/>
            <a:ext cx="492369" cy="0"/>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6BD541D-FEFA-4999-A950-7F8D906DE69A}"/>
              </a:ext>
            </a:extLst>
          </p:cNvPr>
          <p:cNvSpPr txBox="1"/>
          <p:nvPr/>
        </p:nvSpPr>
        <p:spPr>
          <a:xfrm>
            <a:off x="603535" y="4187723"/>
            <a:ext cx="2359798" cy="415498"/>
          </a:xfrm>
          <a:prstGeom prst="rect">
            <a:avLst/>
          </a:prstGeom>
          <a:noFill/>
        </p:spPr>
        <p:txBody>
          <a:bodyPr wrap="square" rtlCol="0">
            <a:spAutoFit/>
          </a:bodyPr>
          <a:lstStyle/>
          <a:p>
            <a:pPr marL="171450" indent="-171450">
              <a:buFont typeface="Arial" panose="020B0604020202020204" pitchFamily="34" charset="0"/>
              <a:buChar char="•"/>
            </a:pPr>
            <a:r>
              <a:rPr lang="ru-RU" sz="1050" dirty="0">
                <a:solidFill>
                  <a:schemeClr val="accent2"/>
                </a:solidFill>
              </a:rPr>
              <a:t>Поставщики готовых данных</a:t>
            </a:r>
          </a:p>
          <a:p>
            <a:pPr marL="171450" indent="-171450">
              <a:buFont typeface="Arial" panose="020B0604020202020204" pitchFamily="34" charset="0"/>
              <a:buChar char="•"/>
            </a:pPr>
            <a:r>
              <a:rPr lang="ru-RU" sz="1050" dirty="0">
                <a:solidFill>
                  <a:schemeClr val="accent2"/>
                </a:solidFill>
              </a:rPr>
              <a:t>Модуль сбора и очистки данных</a:t>
            </a:r>
          </a:p>
        </p:txBody>
      </p:sp>
      <p:sp>
        <p:nvSpPr>
          <p:cNvPr id="54" name="TextBox 53">
            <a:extLst>
              <a:ext uri="{FF2B5EF4-FFF2-40B4-BE49-F238E27FC236}">
                <a16:creationId xmlns:a16="http://schemas.microsoft.com/office/drawing/2014/main" id="{3627ECA7-76D8-47E5-ADF3-523796EAEA05}"/>
              </a:ext>
            </a:extLst>
          </p:cNvPr>
          <p:cNvSpPr txBox="1"/>
          <p:nvPr/>
        </p:nvSpPr>
        <p:spPr>
          <a:xfrm>
            <a:off x="3530991" y="4187723"/>
            <a:ext cx="2359798" cy="253916"/>
          </a:xfrm>
          <a:prstGeom prst="rect">
            <a:avLst/>
          </a:prstGeom>
          <a:noFill/>
        </p:spPr>
        <p:txBody>
          <a:bodyPr wrap="square" rtlCol="0">
            <a:spAutoFit/>
          </a:bodyPr>
          <a:lstStyle/>
          <a:p>
            <a:pPr marL="171450" indent="-171450">
              <a:buFont typeface="Arial" panose="020B0604020202020204" pitchFamily="34" charset="0"/>
              <a:buChar char="•"/>
            </a:pPr>
            <a:r>
              <a:rPr lang="ru-RU" sz="1050" dirty="0">
                <a:solidFill>
                  <a:schemeClr val="accent2"/>
                </a:solidFill>
              </a:rPr>
              <a:t>Алгоритмы расчета показателей</a:t>
            </a:r>
          </a:p>
        </p:txBody>
      </p:sp>
      <p:sp>
        <p:nvSpPr>
          <p:cNvPr id="16" name="Freeform: Shape 15">
            <a:extLst>
              <a:ext uri="{FF2B5EF4-FFF2-40B4-BE49-F238E27FC236}">
                <a16:creationId xmlns:a16="http://schemas.microsoft.com/office/drawing/2014/main" id="{B0E504F6-BCDE-46B3-A918-CFDEFD0F34FC}"/>
              </a:ext>
            </a:extLst>
          </p:cNvPr>
          <p:cNvSpPr/>
          <p:nvPr/>
        </p:nvSpPr>
        <p:spPr>
          <a:xfrm>
            <a:off x="4777739" y="1242112"/>
            <a:ext cx="2544895" cy="274122"/>
          </a:xfrm>
          <a:custGeom>
            <a:avLst/>
            <a:gdLst>
              <a:gd name="connsiteX0" fmla="*/ 2988527 w 2988527"/>
              <a:gd name="connsiteY0" fmla="*/ 721112 h 780585"/>
              <a:gd name="connsiteX1" fmla="*/ 2988527 w 2988527"/>
              <a:gd name="connsiteY1" fmla="*/ 0 h 780585"/>
              <a:gd name="connsiteX2" fmla="*/ 0 w 2988527"/>
              <a:gd name="connsiteY2" fmla="*/ 0 h 780585"/>
              <a:gd name="connsiteX3" fmla="*/ 0 w 2988527"/>
              <a:gd name="connsiteY3" fmla="*/ 780585 h 780585"/>
              <a:gd name="connsiteX0" fmla="*/ 2988527 w 2988527"/>
              <a:gd name="connsiteY0" fmla="*/ 721112 h 721112"/>
              <a:gd name="connsiteX1" fmla="*/ 2988527 w 2988527"/>
              <a:gd name="connsiteY1" fmla="*/ 0 h 721112"/>
              <a:gd name="connsiteX2" fmla="*/ 0 w 2988527"/>
              <a:gd name="connsiteY2" fmla="*/ 0 h 721112"/>
              <a:gd name="connsiteX3" fmla="*/ 0 w 2988527"/>
              <a:gd name="connsiteY3" fmla="*/ 617034 h 721112"/>
            </a:gdLst>
            <a:ahLst/>
            <a:cxnLst>
              <a:cxn ang="0">
                <a:pos x="connsiteX0" y="connsiteY0"/>
              </a:cxn>
              <a:cxn ang="0">
                <a:pos x="connsiteX1" y="connsiteY1"/>
              </a:cxn>
              <a:cxn ang="0">
                <a:pos x="connsiteX2" y="connsiteY2"/>
              </a:cxn>
              <a:cxn ang="0">
                <a:pos x="connsiteX3" y="connsiteY3"/>
              </a:cxn>
            </a:cxnLst>
            <a:rect l="l" t="t" r="r" b="b"/>
            <a:pathLst>
              <a:path w="2988527" h="721112">
                <a:moveTo>
                  <a:pt x="2988527" y="721112"/>
                </a:moveTo>
                <a:lnTo>
                  <a:pt x="2988527" y="0"/>
                </a:lnTo>
                <a:lnTo>
                  <a:pt x="0" y="0"/>
                </a:lnTo>
                <a:lnTo>
                  <a:pt x="0" y="617034"/>
                </a:lnTo>
              </a:path>
            </a:pathLst>
          </a:custGeom>
          <a:ln>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56" name="TextBox 55">
            <a:extLst>
              <a:ext uri="{FF2B5EF4-FFF2-40B4-BE49-F238E27FC236}">
                <a16:creationId xmlns:a16="http://schemas.microsoft.com/office/drawing/2014/main" id="{9BCE462F-DAD4-4EA8-A527-868F02150C1E}"/>
              </a:ext>
            </a:extLst>
          </p:cNvPr>
          <p:cNvSpPr txBox="1"/>
          <p:nvPr/>
        </p:nvSpPr>
        <p:spPr>
          <a:xfrm>
            <a:off x="6431280" y="4187723"/>
            <a:ext cx="2163566" cy="253916"/>
          </a:xfrm>
          <a:prstGeom prst="rect">
            <a:avLst/>
          </a:prstGeom>
          <a:noFill/>
        </p:spPr>
        <p:txBody>
          <a:bodyPr wrap="square" rtlCol="0">
            <a:spAutoFit/>
          </a:bodyPr>
          <a:lstStyle/>
          <a:p>
            <a:pPr marL="171450" indent="-171450">
              <a:buFont typeface="Arial" panose="020B0604020202020204" pitchFamily="34" charset="0"/>
              <a:buChar char="•"/>
            </a:pPr>
            <a:r>
              <a:rPr lang="ru-RU" sz="1050" dirty="0">
                <a:solidFill>
                  <a:schemeClr val="accent2"/>
                </a:solidFill>
              </a:rPr>
              <a:t>Модуль визуализации данных</a:t>
            </a:r>
          </a:p>
        </p:txBody>
      </p:sp>
      <p:sp>
        <p:nvSpPr>
          <p:cNvPr id="57" name="TextBox 56">
            <a:extLst>
              <a:ext uri="{FF2B5EF4-FFF2-40B4-BE49-F238E27FC236}">
                <a16:creationId xmlns:a16="http://schemas.microsoft.com/office/drawing/2014/main" id="{A3D604AC-1D80-4D63-8BCA-B61320438A8A}"/>
              </a:ext>
            </a:extLst>
          </p:cNvPr>
          <p:cNvSpPr txBox="1"/>
          <p:nvPr/>
        </p:nvSpPr>
        <p:spPr>
          <a:xfrm>
            <a:off x="5159843" y="933182"/>
            <a:ext cx="1694876" cy="253916"/>
          </a:xfrm>
          <a:prstGeom prst="rect">
            <a:avLst/>
          </a:prstGeom>
          <a:noFill/>
        </p:spPr>
        <p:txBody>
          <a:bodyPr wrap="square" rtlCol="0">
            <a:spAutoFit/>
          </a:bodyPr>
          <a:lstStyle/>
          <a:p>
            <a:r>
              <a:rPr lang="ru-RU" sz="1050" dirty="0">
                <a:solidFill>
                  <a:schemeClr val="accent2"/>
                </a:solidFill>
              </a:rPr>
              <a:t>Изменение справочников</a:t>
            </a:r>
          </a:p>
        </p:txBody>
      </p:sp>
      <p:pic>
        <p:nvPicPr>
          <p:cNvPr id="10" name="Graphic 9">
            <a:extLst>
              <a:ext uri="{FF2B5EF4-FFF2-40B4-BE49-F238E27FC236}">
                <a16:creationId xmlns:a16="http://schemas.microsoft.com/office/drawing/2014/main" id="{D3ECFC4D-8C3E-4CC8-BB2B-88C535E94D7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87350" y="1754072"/>
            <a:ext cx="1929902" cy="1169638"/>
          </a:xfrm>
          <a:prstGeom prst="rect">
            <a:avLst/>
          </a:prstGeom>
        </p:spPr>
      </p:pic>
      <p:sp>
        <p:nvSpPr>
          <p:cNvPr id="12" name="Oval 11">
            <a:extLst>
              <a:ext uri="{FF2B5EF4-FFF2-40B4-BE49-F238E27FC236}">
                <a16:creationId xmlns:a16="http://schemas.microsoft.com/office/drawing/2014/main" id="{50C111C9-F949-486D-8C0B-BAFDF806EF31}"/>
              </a:ext>
            </a:extLst>
          </p:cNvPr>
          <p:cNvSpPr/>
          <p:nvPr/>
        </p:nvSpPr>
        <p:spPr>
          <a:xfrm>
            <a:off x="7305907" y="2425872"/>
            <a:ext cx="336104" cy="33610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51" name="Oval 50">
            <a:extLst>
              <a:ext uri="{FF2B5EF4-FFF2-40B4-BE49-F238E27FC236}">
                <a16:creationId xmlns:a16="http://schemas.microsoft.com/office/drawing/2014/main" id="{CABC14D9-BE10-4CD8-945A-EDE8DD9E1456}"/>
              </a:ext>
            </a:extLst>
          </p:cNvPr>
          <p:cNvSpPr/>
          <p:nvPr/>
        </p:nvSpPr>
        <p:spPr>
          <a:xfrm>
            <a:off x="6957113" y="2463004"/>
            <a:ext cx="168099" cy="16809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55" name="Oval 54">
            <a:extLst>
              <a:ext uri="{FF2B5EF4-FFF2-40B4-BE49-F238E27FC236}">
                <a16:creationId xmlns:a16="http://schemas.microsoft.com/office/drawing/2014/main" id="{D9119B06-8703-47F3-AF5F-DA6661695274}"/>
              </a:ext>
            </a:extLst>
          </p:cNvPr>
          <p:cNvSpPr/>
          <p:nvPr/>
        </p:nvSpPr>
        <p:spPr>
          <a:xfrm>
            <a:off x="6845012" y="2285236"/>
            <a:ext cx="116775" cy="11677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62" name="Rectangle 61">
            <a:extLst>
              <a:ext uri="{FF2B5EF4-FFF2-40B4-BE49-F238E27FC236}">
                <a16:creationId xmlns:a16="http://schemas.microsoft.com/office/drawing/2014/main" id="{8A890A1C-1EB7-4366-B45C-891716076944}"/>
              </a:ext>
            </a:extLst>
          </p:cNvPr>
          <p:cNvSpPr/>
          <p:nvPr/>
        </p:nvSpPr>
        <p:spPr>
          <a:xfrm>
            <a:off x="6329726" y="1754072"/>
            <a:ext cx="186866" cy="1197670"/>
          </a:xfrm>
          <a:prstGeom prst="rect">
            <a:avLst/>
          </a:prstGeom>
          <a:solidFill>
            <a:srgbClr val="004C7A"/>
          </a:solidFill>
          <a:ln w="9525">
            <a:solidFill>
              <a:srgbClr val="003658"/>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a:solidFill>
                <a:schemeClr val="accent1"/>
              </a:solidFill>
            </a:endParaRPr>
          </a:p>
        </p:txBody>
      </p:sp>
    </p:spTree>
    <p:extLst>
      <p:ext uri="{BB962C8B-B14F-4D97-AF65-F5344CB8AC3E}">
        <p14:creationId xmlns:p14="http://schemas.microsoft.com/office/powerpoint/2010/main" val="311771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18B1-DED9-4C65-9F21-9EAF11BC278A}"/>
              </a:ext>
            </a:extLst>
          </p:cNvPr>
          <p:cNvSpPr>
            <a:spLocks noGrp="1"/>
          </p:cNvSpPr>
          <p:nvPr>
            <p:ph type="title"/>
          </p:nvPr>
        </p:nvSpPr>
        <p:spPr/>
        <p:txBody>
          <a:bodyPr>
            <a:normAutofit fontScale="90000"/>
          </a:bodyPr>
          <a:lstStyle/>
          <a:p>
            <a:r>
              <a:rPr lang="ru-RU" dirty="0"/>
              <a:t>Кейсы: Анализ ответов учеников</a:t>
            </a:r>
          </a:p>
        </p:txBody>
      </p:sp>
      <p:sp>
        <p:nvSpPr>
          <p:cNvPr id="3" name="TextBox 2">
            <a:extLst>
              <a:ext uri="{FF2B5EF4-FFF2-40B4-BE49-F238E27FC236}">
                <a16:creationId xmlns:a16="http://schemas.microsoft.com/office/drawing/2014/main" id="{2679CAE1-26E3-48F1-B374-635ACDBCE18C}"/>
              </a:ext>
            </a:extLst>
          </p:cNvPr>
          <p:cNvSpPr txBox="1"/>
          <p:nvPr/>
        </p:nvSpPr>
        <p:spPr>
          <a:xfrm>
            <a:off x="194804" y="1630020"/>
            <a:ext cx="643125" cy="276999"/>
          </a:xfrm>
          <a:prstGeom prst="rect">
            <a:avLst/>
          </a:prstGeom>
          <a:noFill/>
        </p:spPr>
        <p:txBody>
          <a:bodyPr wrap="none" rtlCol="0">
            <a:spAutoFit/>
          </a:bodyPr>
          <a:lstStyle/>
          <a:p>
            <a:r>
              <a:rPr lang="ru-RU" sz="1200" dirty="0">
                <a:solidFill>
                  <a:schemeClr val="bg2"/>
                </a:solidFill>
              </a:rPr>
              <a:t>Ученик</a:t>
            </a:r>
          </a:p>
        </p:txBody>
      </p:sp>
      <p:sp>
        <p:nvSpPr>
          <p:cNvPr id="4" name="TextBox 3">
            <a:extLst>
              <a:ext uri="{FF2B5EF4-FFF2-40B4-BE49-F238E27FC236}">
                <a16:creationId xmlns:a16="http://schemas.microsoft.com/office/drawing/2014/main" id="{04DEAD5C-C019-4500-AD9A-572676BD1140}"/>
              </a:ext>
            </a:extLst>
          </p:cNvPr>
          <p:cNvSpPr txBox="1"/>
          <p:nvPr/>
        </p:nvSpPr>
        <p:spPr>
          <a:xfrm>
            <a:off x="194804" y="2884023"/>
            <a:ext cx="721672" cy="276999"/>
          </a:xfrm>
          <a:prstGeom prst="rect">
            <a:avLst/>
          </a:prstGeom>
          <a:noFill/>
        </p:spPr>
        <p:txBody>
          <a:bodyPr wrap="none" rtlCol="0">
            <a:spAutoFit/>
          </a:bodyPr>
          <a:lstStyle/>
          <a:p>
            <a:r>
              <a:rPr lang="ru-RU" sz="1200" dirty="0">
                <a:solidFill>
                  <a:schemeClr val="bg2"/>
                </a:solidFill>
              </a:rPr>
              <a:t>Система</a:t>
            </a:r>
          </a:p>
        </p:txBody>
      </p:sp>
      <p:sp>
        <p:nvSpPr>
          <p:cNvPr id="5" name="Прямоугольник: скругленные углы 32">
            <a:extLst>
              <a:ext uri="{FF2B5EF4-FFF2-40B4-BE49-F238E27FC236}">
                <a16:creationId xmlns:a16="http://schemas.microsoft.com/office/drawing/2014/main" id="{411A0F22-01BB-4C80-B8EF-59C3298209FC}"/>
              </a:ext>
            </a:extLst>
          </p:cNvPr>
          <p:cNvSpPr/>
          <p:nvPr/>
        </p:nvSpPr>
        <p:spPr>
          <a:xfrm>
            <a:off x="1277921" y="1507831"/>
            <a:ext cx="1115815" cy="521381"/>
          </a:xfrm>
          <a:prstGeom prst="roundRect">
            <a:avLst>
              <a:gd name="adj" fmla="val 19276"/>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ru-RU" sz="1050" dirty="0">
                <a:solidFill>
                  <a:schemeClr val="tx1"/>
                </a:solidFill>
                <a:latin typeface="+mj-lt"/>
              </a:rPr>
              <a:t>Выполняет задания</a:t>
            </a:r>
          </a:p>
        </p:txBody>
      </p:sp>
      <p:sp>
        <p:nvSpPr>
          <p:cNvPr id="6" name="Прямоугольник: скругленные углы 32">
            <a:extLst>
              <a:ext uri="{FF2B5EF4-FFF2-40B4-BE49-F238E27FC236}">
                <a16:creationId xmlns:a16="http://schemas.microsoft.com/office/drawing/2014/main" id="{279F5BB7-C217-46C8-865C-D4BFB6C77FC4}"/>
              </a:ext>
            </a:extLst>
          </p:cNvPr>
          <p:cNvSpPr/>
          <p:nvPr/>
        </p:nvSpPr>
        <p:spPr>
          <a:xfrm>
            <a:off x="2486312" y="1507831"/>
            <a:ext cx="942216" cy="521381"/>
          </a:xfrm>
          <a:prstGeom prst="roundRect">
            <a:avLst>
              <a:gd name="adj" fmla="val 19276"/>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ru-RU" sz="1050" dirty="0">
                <a:solidFill>
                  <a:schemeClr val="tx1"/>
                </a:solidFill>
                <a:latin typeface="+mj-lt"/>
              </a:rPr>
              <a:t>Отправляет работу на проверку</a:t>
            </a:r>
          </a:p>
        </p:txBody>
      </p:sp>
      <p:sp>
        <p:nvSpPr>
          <p:cNvPr id="7" name="Прямоугольник: скругленные углы 32">
            <a:extLst>
              <a:ext uri="{FF2B5EF4-FFF2-40B4-BE49-F238E27FC236}">
                <a16:creationId xmlns:a16="http://schemas.microsoft.com/office/drawing/2014/main" id="{9FC0CAA8-7910-49A2-96E1-DC46861AF606}"/>
              </a:ext>
            </a:extLst>
          </p:cNvPr>
          <p:cNvSpPr/>
          <p:nvPr/>
        </p:nvSpPr>
        <p:spPr>
          <a:xfrm>
            <a:off x="2497355" y="2761834"/>
            <a:ext cx="1281688" cy="521381"/>
          </a:xfrm>
          <a:prstGeom prst="roundRect">
            <a:avLst>
              <a:gd name="adj" fmla="val 19276"/>
            </a:avLst>
          </a:prstGeom>
          <a:solidFill>
            <a:srgbClr val="FFCC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ru-RU" sz="1050" dirty="0">
                <a:solidFill>
                  <a:schemeClr val="tx1"/>
                </a:solidFill>
                <a:latin typeface="+mj-lt"/>
              </a:rPr>
              <a:t>Анализирует ответы на </a:t>
            </a:r>
            <a:r>
              <a:rPr lang="ru-RU" sz="1050" b="1" u="sng" dirty="0">
                <a:solidFill>
                  <a:schemeClr val="tx1"/>
                </a:solidFill>
                <a:latin typeface="+mj-lt"/>
              </a:rPr>
              <a:t>каждое</a:t>
            </a:r>
            <a:r>
              <a:rPr lang="ru-RU" sz="1050" dirty="0">
                <a:solidFill>
                  <a:schemeClr val="tx1"/>
                </a:solidFill>
                <a:latin typeface="+mj-lt"/>
              </a:rPr>
              <a:t> задание</a:t>
            </a:r>
          </a:p>
        </p:txBody>
      </p:sp>
      <p:sp>
        <p:nvSpPr>
          <p:cNvPr id="8" name="Прямоугольник: скругленные углы 32">
            <a:extLst>
              <a:ext uri="{FF2B5EF4-FFF2-40B4-BE49-F238E27FC236}">
                <a16:creationId xmlns:a16="http://schemas.microsoft.com/office/drawing/2014/main" id="{A49F9519-6889-4BC3-82A2-67C07F6A4A3E}"/>
              </a:ext>
            </a:extLst>
          </p:cNvPr>
          <p:cNvSpPr/>
          <p:nvPr/>
        </p:nvSpPr>
        <p:spPr>
          <a:xfrm>
            <a:off x="6821263" y="2761834"/>
            <a:ext cx="991970" cy="521381"/>
          </a:xfrm>
          <a:prstGeom prst="roundRect">
            <a:avLst>
              <a:gd name="adj" fmla="val 19276"/>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ru-RU" sz="1050" dirty="0">
                <a:solidFill>
                  <a:schemeClr val="tx1"/>
                </a:solidFill>
                <a:latin typeface="+mj-lt"/>
              </a:rPr>
              <a:t>Получает проверенную работу</a:t>
            </a:r>
          </a:p>
        </p:txBody>
      </p:sp>
      <p:sp>
        <p:nvSpPr>
          <p:cNvPr id="9" name="Прямоугольник: скругленные углы 32">
            <a:extLst>
              <a:ext uri="{FF2B5EF4-FFF2-40B4-BE49-F238E27FC236}">
                <a16:creationId xmlns:a16="http://schemas.microsoft.com/office/drawing/2014/main" id="{4ACE203B-4001-4AD2-B85D-8A849DBED33B}"/>
              </a:ext>
            </a:extLst>
          </p:cNvPr>
          <p:cNvSpPr/>
          <p:nvPr/>
        </p:nvSpPr>
        <p:spPr>
          <a:xfrm>
            <a:off x="7892566" y="2761834"/>
            <a:ext cx="876476" cy="521381"/>
          </a:xfrm>
          <a:prstGeom prst="roundRect">
            <a:avLst>
              <a:gd name="adj" fmla="val 19276"/>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ru-RU" sz="1050" dirty="0">
                <a:solidFill>
                  <a:schemeClr val="tx1"/>
                </a:solidFill>
                <a:latin typeface="+mj-lt"/>
              </a:rPr>
              <a:t>Отправляет оценку ученику</a:t>
            </a:r>
          </a:p>
        </p:txBody>
      </p:sp>
      <p:cxnSp>
        <p:nvCxnSpPr>
          <p:cNvPr id="10" name="Straight Arrow Connector 9">
            <a:extLst>
              <a:ext uri="{FF2B5EF4-FFF2-40B4-BE49-F238E27FC236}">
                <a16:creationId xmlns:a16="http://schemas.microsoft.com/office/drawing/2014/main" id="{5F5355C3-592D-4C2C-90AA-BD62F022385E}"/>
              </a:ext>
            </a:extLst>
          </p:cNvPr>
          <p:cNvCxnSpPr>
            <a:cxnSpLocks/>
          </p:cNvCxnSpPr>
          <p:nvPr/>
        </p:nvCxnSpPr>
        <p:spPr>
          <a:xfrm>
            <a:off x="7813233" y="3022523"/>
            <a:ext cx="94581" cy="2"/>
          </a:xfrm>
          <a:prstGeom prst="straightConnector1">
            <a:avLst/>
          </a:prstGeom>
          <a:ln>
            <a:solidFill>
              <a:schemeClr val="bg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4F0FA84-0938-4785-AE16-2F0DFBE00265}"/>
              </a:ext>
            </a:extLst>
          </p:cNvPr>
          <p:cNvCxnSpPr>
            <a:cxnSpLocks/>
          </p:cNvCxnSpPr>
          <p:nvPr/>
        </p:nvCxnSpPr>
        <p:spPr>
          <a:xfrm>
            <a:off x="2388117" y="1768520"/>
            <a:ext cx="108516" cy="1"/>
          </a:xfrm>
          <a:prstGeom prst="straightConnector1">
            <a:avLst/>
          </a:prstGeom>
          <a:ln>
            <a:solidFill>
              <a:schemeClr val="bg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Прямоугольник: скругленные углы 32">
            <a:extLst>
              <a:ext uri="{FF2B5EF4-FFF2-40B4-BE49-F238E27FC236}">
                <a16:creationId xmlns:a16="http://schemas.microsoft.com/office/drawing/2014/main" id="{B766C484-AA3D-4398-B256-8146297C1CBE}"/>
              </a:ext>
            </a:extLst>
          </p:cNvPr>
          <p:cNvSpPr/>
          <p:nvPr/>
        </p:nvSpPr>
        <p:spPr>
          <a:xfrm>
            <a:off x="1276102" y="2761834"/>
            <a:ext cx="1149915" cy="521381"/>
          </a:xfrm>
          <a:prstGeom prst="roundRect">
            <a:avLst>
              <a:gd name="adj" fmla="val 19276"/>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ru-RU" sz="1050" dirty="0">
                <a:solidFill>
                  <a:schemeClr val="tx1"/>
                </a:solidFill>
                <a:latin typeface="+mj-lt"/>
              </a:rPr>
              <a:t>Получает </a:t>
            </a:r>
            <a:br>
              <a:rPr lang="ru-RU" sz="1050" dirty="0">
                <a:solidFill>
                  <a:schemeClr val="tx1"/>
                </a:solidFill>
                <a:latin typeface="+mj-lt"/>
              </a:rPr>
            </a:br>
            <a:r>
              <a:rPr lang="ru-RU" sz="1050" dirty="0">
                <a:solidFill>
                  <a:schemeClr val="tx1"/>
                </a:solidFill>
                <a:latin typeface="+mj-lt"/>
              </a:rPr>
              <a:t>работу ученика на хранение</a:t>
            </a:r>
          </a:p>
        </p:txBody>
      </p:sp>
      <p:cxnSp>
        <p:nvCxnSpPr>
          <p:cNvPr id="13" name="Straight Arrow Connector 12">
            <a:extLst>
              <a:ext uri="{FF2B5EF4-FFF2-40B4-BE49-F238E27FC236}">
                <a16:creationId xmlns:a16="http://schemas.microsoft.com/office/drawing/2014/main" id="{B0418DAF-FB85-49F3-BF06-3518D52DE6F5}"/>
              </a:ext>
            </a:extLst>
          </p:cNvPr>
          <p:cNvCxnSpPr>
            <a:cxnSpLocks/>
          </p:cNvCxnSpPr>
          <p:nvPr/>
        </p:nvCxnSpPr>
        <p:spPr>
          <a:xfrm>
            <a:off x="2425594" y="3022523"/>
            <a:ext cx="94581" cy="2"/>
          </a:xfrm>
          <a:prstGeom prst="straightConnector1">
            <a:avLst/>
          </a:prstGeom>
          <a:ln>
            <a:solidFill>
              <a:schemeClr val="bg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6A3B2B6C-3CBA-49E1-BAD6-8C8D471DD459}"/>
              </a:ext>
            </a:extLst>
          </p:cNvPr>
          <p:cNvSpPr/>
          <p:nvPr/>
        </p:nvSpPr>
        <p:spPr>
          <a:xfrm>
            <a:off x="909362" y="1669893"/>
            <a:ext cx="197257" cy="197257"/>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cxnSp>
        <p:nvCxnSpPr>
          <p:cNvPr id="15" name="Straight Arrow Connector 14">
            <a:extLst>
              <a:ext uri="{FF2B5EF4-FFF2-40B4-BE49-F238E27FC236}">
                <a16:creationId xmlns:a16="http://schemas.microsoft.com/office/drawing/2014/main" id="{32E500D6-A9C1-4E26-9DB4-2EC8F038EFAB}"/>
              </a:ext>
            </a:extLst>
          </p:cNvPr>
          <p:cNvCxnSpPr>
            <a:cxnSpLocks/>
            <a:stCxn id="14" idx="6"/>
            <a:endCxn id="5" idx="1"/>
          </p:cNvCxnSpPr>
          <p:nvPr/>
        </p:nvCxnSpPr>
        <p:spPr>
          <a:xfrm>
            <a:off x="1106619" y="1768522"/>
            <a:ext cx="171302" cy="0"/>
          </a:xfrm>
          <a:prstGeom prst="straightConnector1">
            <a:avLst/>
          </a:prstGeom>
          <a:ln>
            <a:solidFill>
              <a:schemeClr val="bg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9EAF93E-41B6-42B2-B7FF-552CFB6CB303}"/>
              </a:ext>
            </a:extLst>
          </p:cNvPr>
          <p:cNvCxnSpPr>
            <a:cxnSpLocks/>
            <a:endCxn id="6" idx="2"/>
          </p:cNvCxnSpPr>
          <p:nvPr/>
        </p:nvCxnSpPr>
        <p:spPr>
          <a:xfrm flipV="1">
            <a:off x="2957420" y="2029212"/>
            <a:ext cx="0" cy="31560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5EE02FD-CCFC-4BE8-BF64-C21290355E26}"/>
              </a:ext>
            </a:extLst>
          </p:cNvPr>
          <p:cNvCxnSpPr>
            <a:cxnSpLocks/>
          </p:cNvCxnSpPr>
          <p:nvPr/>
        </p:nvCxnSpPr>
        <p:spPr>
          <a:xfrm flipH="1">
            <a:off x="2556342" y="2344815"/>
            <a:ext cx="404788" cy="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D3C565E-039C-4D2A-9BFD-DCC388054D67}"/>
              </a:ext>
            </a:extLst>
          </p:cNvPr>
          <p:cNvCxnSpPr>
            <a:cxnSpLocks/>
            <a:endCxn id="12" idx="0"/>
          </p:cNvCxnSpPr>
          <p:nvPr/>
        </p:nvCxnSpPr>
        <p:spPr>
          <a:xfrm>
            <a:off x="1851060" y="2343412"/>
            <a:ext cx="0" cy="418422"/>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F3B2D4F-FF02-4BFF-9561-B1E9E1BE4A6C}"/>
              </a:ext>
            </a:extLst>
          </p:cNvPr>
          <p:cNvSpPr txBox="1"/>
          <p:nvPr/>
        </p:nvSpPr>
        <p:spPr>
          <a:xfrm>
            <a:off x="194804" y="4135077"/>
            <a:ext cx="697627" cy="276999"/>
          </a:xfrm>
          <a:prstGeom prst="rect">
            <a:avLst/>
          </a:prstGeom>
          <a:noFill/>
        </p:spPr>
        <p:txBody>
          <a:bodyPr wrap="none" rtlCol="0">
            <a:spAutoFit/>
          </a:bodyPr>
          <a:lstStyle/>
          <a:p>
            <a:r>
              <a:rPr lang="ru-RU" sz="1200" dirty="0">
                <a:solidFill>
                  <a:schemeClr val="bg2"/>
                </a:solidFill>
              </a:rPr>
              <a:t>Эксперт</a:t>
            </a:r>
          </a:p>
        </p:txBody>
      </p:sp>
      <p:cxnSp>
        <p:nvCxnSpPr>
          <p:cNvPr id="20" name="Straight Connector 19">
            <a:extLst>
              <a:ext uri="{FF2B5EF4-FFF2-40B4-BE49-F238E27FC236}">
                <a16:creationId xmlns:a16="http://schemas.microsoft.com/office/drawing/2014/main" id="{EF536D2F-E12F-48DB-B35B-138AF7AA7DF4}"/>
              </a:ext>
            </a:extLst>
          </p:cNvPr>
          <p:cNvCxnSpPr>
            <a:cxnSpLocks/>
            <a:endCxn id="9" idx="0"/>
          </p:cNvCxnSpPr>
          <p:nvPr/>
        </p:nvCxnSpPr>
        <p:spPr>
          <a:xfrm>
            <a:off x="8330804" y="2347720"/>
            <a:ext cx="0" cy="414114"/>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E61CCDE-38B4-4C8A-B1DD-FF7014431C90}"/>
              </a:ext>
            </a:extLst>
          </p:cNvPr>
          <p:cNvCxnSpPr>
            <a:cxnSpLocks/>
            <a:endCxn id="8" idx="2"/>
          </p:cNvCxnSpPr>
          <p:nvPr/>
        </p:nvCxnSpPr>
        <p:spPr>
          <a:xfrm flipV="1">
            <a:off x="7317248" y="3283215"/>
            <a:ext cx="0" cy="825681"/>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C1DB618-18B8-4C83-9245-BDC2470F733A}"/>
              </a:ext>
            </a:extLst>
          </p:cNvPr>
          <p:cNvCxnSpPr>
            <a:cxnSpLocks/>
          </p:cNvCxnSpPr>
          <p:nvPr/>
        </p:nvCxnSpPr>
        <p:spPr>
          <a:xfrm flipH="1">
            <a:off x="1850485" y="2346218"/>
            <a:ext cx="338642"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33F2784-FF8D-4D3C-9BA7-B093739E4035}"/>
              </a:ext>
            </a:extLst>
          </p:cNvPr>
          <p:cNvCxnSpPr>
            <a:cxnSpLocks/>
          </p:cNvCxnSpPr>
          <p:nvPr/>
        </p:nvCxnSpPr>
        <p:spPr>
          <a:xfrm flipH="1">
            <a:off x="6784924" y="2346218"/>
            <a:ext cx="375495"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F3380FF-F154-45A6-A696-D6EAF904F66A}"/>
              </a:ext>
            </a:extLst>
          </p:cNvPr>
          <p:cNvCxnSpPr>
            <a:cxnSpLocks/>
            <a:endCxn id="40" idx="2"/>
          </p:cNvCxnSpPr>
          <p:nvPr/>
        </p:nvCxnSpPr>
        <p:spPr>
          <a:xfrm flipV="1">
            <a:off x="6784923" y="2029212"/>
            <a:ext cx="0" cy="317006"/>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Прямоугольник: скругленные углы 32">
            <a:extLst>
              <a:ext uri="{FF2B5EF4-FFF2-40B4-BE49-F238E27FC236}">
                <a16:creationId xmlns:a16="http://schemas.microsoft.com/office/drawing/2014/main" id="{DF53549A-4EC9-4CF4-9460-BA9F2B1ED5A4}"/>
              </a:ext>
            </a:extLst>
          </p:cNvPr>
          <p:cNvSpPr/>
          <p:nvPr/>
        </p:nvSpPr>
        <p:spPr>
          <a:xfrm>
            <a:off x="2497353" y="4019735"/>
            <a:ext cx="1498041" cy="521381"/>
          </a:xfrm>
          <a:prstGeom prst="roundRect">
            <a:avLst>
              <a:gd name="adj" fmla="val 19276"/>
            </a:avLst>
          </a:prstGeom>
          <a:solidFill>
            <a:srgbClr val="FFCC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ru-RU" sz="1050" dirty="0">
                <a:solidFill>
                  <a:schemeClr val="tx1"/>
                </a:solidFill>
                <a:latin typeface="+mj-lt"/>
              </a:rPr>
              <a:t>Вручную проверяет ответы на </a:t>
            </a:r>
            <a:r>
              <a:rPr lang="ru-RU" sz="1050" b="1" u="sng" dirty="0">
                <a:solidFill>
                  <a:schemeClr val="tx1"/>
                </a:solidFill>
                <a:latin typeface="+mj-lt"/>
              </a:rPr>
              <a:t>оставшиеся</a:t>
            </a:r>
            <a:r>
              <a:rPr lang="ru-RU" sz="1050" dirty="0">
                <a:solidFill>
                  <a:schemeClr val="tx1"/>
                </a:solidFill>
                <a:latin typeface="+mj-lt"/>
              </a:rPr>
              <a:t> задания</a:t>
            </a:r>
          </a:p>
        </p:txBody>
      </p:sp>
      <p:sp>
        <p:nvSpPr>
          <p:cNvPr id="26" name="Прямоугольник: скругленные углы 32">
            <a:extLst>
              <a:ext uri="{FF2B5EF4-FFF2-40B4-BE49-F238E27FC236}">
                <a16:creationId xmlns:a16="http://schemas.microsoft.com/office/drawing/2014/main" id="{3E070FEA-AD17-4465-B8F1-4CDB1B1E392A}"/>
              </a:ext>
            </a:extLst>
          </p:cNvPr>
          <p:cNvSpPr/>
          <p:nvPr/>
        </p:nvSpPr>
        <p:spPr>
          <a:xfrm>
            <a:off x="1276102" y="4019735"/>
            <a:ext cx="1149915" cy="521381"/>
          </a:xfrm>
          <a:prstGeom prst="roundRect">
            <a:avLst>
              <a:gd name="adj" fmla="val 19276"/>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ru-RU" sz="1050" dirty="0">
                <a:solidFill>
                  <a:schemeClr val="tx1"/>
                </a:solidFill>
                <a:latin typeface="+mj-lt"/>
              </a:rPr>
              <a:t>Получает </a:t>
            </a:r>
            <a:br>
              <a:rPr lang="ru-RU" sz="1050" dirty="0">
                <a:solidFill>
                  <a:schemeClr val="tx1"/>
                </a:solidFill>
                <a:latin typeface="+mj-lt"/>
              </a:rPr>
            </a:br>
            <a:r>
              <a:rPr lang="ru-RU" sz="1050" dirty="0">
                <a:solidFill>
                  <a:schemeClr val="tx1"/>
                </a:solidFill>
                <a:latin typeface="+mj-lt"/>
              </a:rPr>
              <a:t>работу ученика на проверку</a:t>
            </a:r>
          </a:p>
        </p:txBody>
      </p:sp>
      <p:cxnSp>
        <p:nvCxnSpPr>
          <p:cNvPr id="27" name="Straight Arrow Connector 26">
            <a:extLst>
              <a:ext uri="{FF2B5EF4-FFF2-40B4-BE49-F238E27FC236}">
                <a16:creationId xmlns:a16="http://schemas.microsoft.com/office/drawing/2014/main" id="{8BC511B2-58BB-402A-8366-568D16CA3B4E}"/>
              </a:ext>
            </a:extLst>
          </p:cNvPr>
          <p:cNvCxnSpPr>
            <a:cxnSpLocks/>
          </p:cNvCxnSpPr>
          <p:nvPr/>
        </p:nvCxnSpPr>
        <p:spPr>
          <a:xfrm>
            <a:off x="2425594" y="4280424"/>
            <a:ext cx="94581" cy="2"/>
          </a:xfrm>
          <a:prstGeom prst="straightConnector1">
            <a:avLst/>
          </a:prstGeom>
          <a:ln>
            <a:solidFill>
              <a:schemeClr val="bg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8" name="Прямоугольник: скругленные углы 32">
            <a:extLst>
              <a:ext uri="{FF2B5EF4-FFF2-40B4-BE49-F238E27FC236}">
                <a16:creationId xmlns:a16="http://schemas.microsoft.com/office/drawing/2014/main" id="{FDF4AEFD-08B5-4163-8F8C-35BC945C94C0}"/>
              </a:ext>
            </a:extLst>
          </p:cNvPr>
          <p:cNvSpPr/>
          <p:nvPr/>
        </p:nvSpPr>
        <p:spPr>
          <a:xfrm>
            <a:off x="4067156" y="4019735"/>
            <a:ext cx="1319572" cy="521381"/>
          </a:xfrm>
          <a:prstGeom prst="roundRect">
            <a:avLst>
              <a:gd name="adj" fmla="val 19276"/>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ru-RU" sz="1050" dirty="0">
                <a:solidFill>
                  <a:schemeClr val="tx1"/>
                </a:solidFill>
                <a:latin typeface="+mj-lt"/>
              </a:rPr>
              <a:t>Отправляет результаты проверки в ПОД</a:t>
            </a:r>
          </a:p>
        </p:txBody>
      </p:sp>
      <p:cxnSp>
        <p:nvCxnSpPr>
          <p:cNvPr id="29" name="Straight Arrow Connector 28">
            <a:extLst>
              <a:ext uri="{FF2B5EF4-FFF2-40B4-BE49-F238E27FC236}">
                <a16:creationId xmlns:a16="http://schemas.microsoft.com/office/drawing/2014/main" id="{4AF6B097-0047-40E4-A178-F58882DB7CBF}"/>
              </a:ext>
            </a:extLst>
          </p:cNvPr>
          <p:cNvCxnSpPr>
            <a:cxnSpLocks/>
          </p:cNvCxnSpPr>
          <p:nvPr/>
        </p:nvCxnSpPr>
        <p:spPr>
          <a:xfrm>
            <a:off x="3995395" y="4280424"/>
            <a:ext cx="94581" cy="2"/>
          </a:xfrm>
          <a:prstGeom prst="straightConnector1">
            <a:avLst/>
          </a:prstGeom>
          <a:ln>
            <a:solidFill>
              <a:srgbClr val="FFCC3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0" name="Freeform 5">
            <a:extLst>
              <a:ext uri="{FF2B5EF4-FFF2-40B4-BE49-F238E27FC236}">
                <a16:creationId xmlns:a16="http://schemas.microsoft.com/office/drawing/2014/main" id="{6E4A6C13-84D5-411F-82CD-854AD62EB40D}"/>
              </a:ext>
            </a:extLst>
          </p:cNvPr>
          <p:cNvSpPr>
            <a:spLocks noChangeAspect="1" noEditPoints="1"/>
          </p:cNvSpPr>
          <p:nvPr/>
        </p:nvSpPr>
        <p:spPr bwMode="auto">
          <a:xfrm>
            <a:off x="3805270" y="3451093"/>
            <a:ext cx="261886" cy="337993"/>
          </a:xfrm>
          <a:custGeom>
            <a:avLst/>
            <a:gdLst>
              <a:gd name="T0" fmla="*/ 963 w 3708"/>
              <a:gd name="T1" fmla="*/ 1603 h 4799"/>
              <a:gd name="T2" fmla="*/ 486 w 3708"/>
              <a:gd name="T3" fmla="*/ 1126 h 4799"/>
              <a:gd name="T4" fmla="*/ 980 w 3708"/>
              <a:gd name="T5" fmla="*/ 1063 h 4799"/>
              <a:gd name="T6" fmla="*/ 554 w 3708"/>
              <a:gd name="T7" fmla="*/ 1176 h 4799"/>
              <a:gd name="T8" fmla="*/ 791 w 3708"/>
              <a:gd name="T9" fmla="*/ 1477 h 4799"/>
              <a:gd name="T10" fmla="*/ 1030 w 3708"/>
              <a:gd name="T11" fmla="*/ 1208 h 4799"/>
              <a:gd name="T12" fmla="*/ 1388 w 3708"/>
              <a:gd name="T13" fmla="*/ 744 h 4799"/>
              <a:gd name="T14" fmla="*/ 1286 w 3708"/>
              <a:gd name="T15" fmla="*/ 665 h 4799"/>
              <a:gd name="T16" fmla="*/ 553 w 3708"/>
              <a:gd name="T17" fmla="*/ 931 h 4799"/>
              <a:gd name="T18" fmla="*/ 553 w 3708"/>
              <a:gd name="T19" fmla="*/ 1732 h 4799"/>
              <a:gd name="T20" fmla="*/ 1159 w 3708"/>
              <a:gd name="T21" fmla="*/ 1126 h 4799"/>
              <a:gd name="T22" fmla="*/ 1388 w 3708"/>
              <a:gd name="T23" fmla="*/ 744 h 4799"/>
              <a:gd name="T24" fmla="*/ 3297 w 3708"/>
              <a:gd name="T25" fmla="*/ 3860 h 4799"/>
              <a:gd name="T26" fmla="*/ 1354 w 3708"/>
              <a:gd name="T27" fmla="*/ 3732 h 4799"/>
              <a:gd name="T28" fmla="*/ 3361 w 3708"/>
              <a:gd name="T29" fmla="*/ 3796 h 4799"/>
              <a:gd name="T30" fmla="*/ 963 w 3708"/>
              <a:gd name="T31" fmla="*/ 3795 h 4799"/>
              <a:gd name="T32" fmla="*/ 486 w 3708"/>
              <a:gd name="T33" fmla="*/ 3318 h 4799"/>
              <a:gd name="T34" fmla="*/ 1030 w 3708"/>
              <a:gd name="T35" fmla="*/ 3318 h 4799"/>
              <a:gd name="T36" fmla="*/ 963 w 3708"/>
              <a:gd name="T37" fmla="*/ 3123 h 4799"/>
              <a:gd name="T38" fmla="*/ 357 w 3708"/>
              <a:gd name="T39" fmla="*/ 3318 h 4799"/>
              <a:gd name="T40" fmla="*/ 963 w 3708"/>
              <a:gd name="T41" fmla="*/ 3924 h 4799"/>
              <a:gd name="T42" fmla="*/ 963 w 3708"/>
              <a:gd name="T43" fmla="*/ 3123 h 4799"/>
              <a:gd name="T44" fmla="*/ 3361 w 3708"/>
              <a:gd name="T45" fmla="*/ 3516 h 4799"/>
              <a:gd name="T46" fmla="*/ 1290 w 3708"/>
              <a:gd name="T47" fmla="*/ 3516 h 4799"/>
              <a:gd name="T48" fmla="*/ 3361 w 3708"/>
              <a:gd name="T49" fmla="*/ 3516 h 4799"/>
              <a:gd name="T50" fmla="*/ 3361 w 3708"/>
              <a:gd name="T51" fmla="*/ 3222 h 4799"/>
              <a:gd name="T52" fmla="*/ 1290 w 3708"/>
              <a:gd name="T53" fmla="*/ 3222 h 4799"/>
              <a:gd name="T54" fmla="*/ 3361 w 3708"/>
              <a:gd name="T55" fmla="*/ 3222 h 4799"/>
              <a:gd name="T56" fmla="*/ 3361 w 3708"/>
              <a:gd name="T57" fmla="*/ 2686 h 4799"/>
              <a:gd name="T58" fmla="*/ 1290 w 3708"/>
              <a:gd name="T59" fmla="*/ 2686 h 4799"/>
              <a:gd name="T60" fmla="*/ 3361 w 3708"/>
              <a:gd name="T61" fmla="*/ 2686 h 4799"/>
              <a:gd name="T62" fmla="*/ 1030 w 3708"/>
              <a:gd name="T63" fmla="*/ 2618 h 4799"/>
              <a:gd name="T64" fmla="*/ 486 w 3708"/>
              <a:gd name="T65" fmla="*/ 2618 h 4799"/>
              <a:gd name="T66" fmla="*/ 963 w 3708"/>
              <a:gd name="T67" fmla="*/ 2141 h 4799"/>
              <a:gd name="T68" fmla="*/ 1030 w 3708"/>
              <a:gd name="T69" fmla="*/ 2618 h 4799"/>
              <a:gd name="T70" fmla="*/ 553 w 3708"/>
              <a:gd name="T71" fmla="*/ 2012 h 4799"/>
              <a:gd name="T72" fmla="*/ 553 w 3708"/>
              <a:gd name="T73" fmla="*/ 2814 h 4799"/>
              <a:gd name="T74" fmla="*/ 1159 w 3708"/>
              <a:gd name="T75" fmla="*/ 2208 h 4799"/>
              <a:gd name="T76" fmla="*/ 3361 w 3708"/>
              <a:gd name="T77" fmla="*/ 2406 h 4799"/>
              <a:gd name="T78" fmla="*/ 1354 w 3708"/>
              <a:gd name="T79" fmla="*/ 2470 h 4799"/>
              <a:gd name="T80" fmla="*/ 3297 w 3708"/>
              <a:gd name="T81" fmla="*/ 2341 h 4799"/>
              <a:gd name="T82" fmla="*/ 3361 w 3708"/>
              <a:gd name="T83" fmla="*/ 2111 h 4799"/>
              <a:gd name="T84" fmla="*/ 1354 w 3708"/>
              <a:gd name="T85" fmla="*/ 2176 h 4799"/>
              <a:gd name="T86" fmla="*/ 3297 w 3708"/>
              <a:gd name="T87" fmla="*/ 2047 h 4799"/>
              <a:gd name="T88" fmla="*/ 3361 w 3708"/>
              <a:gd name="T89" fmla="*/ 1604 h 4799"/>
              <a:gd name="T90" fmla="*/ 1354 w 3708"/>
              <a:gd name="T91" fmla="*/ 1668 h 4799"/>
              <a:gd name="T92" fmla="*/ 3297 w 3708"/>
              <a:gd name="T93" fmla="*/ 1540 h 4799"/>
              <a:gd name="T94" fmla="*/ 3361 w 3708"/>
              <a:gd name="T95" fmla="*/ 1324 h 4799"/>
              <a:gd name="T96" fmla="*/ 1354 w 3708"/>
              <a:gd name="T97" fmla="*/ 1388 h 4799"/>
              <a:gd name="T98" fmla="*/ 3297 w 3708"/>
              <a:gd name="T99" fmla="*/ 1260 h 4799"/>
              <a:gd name="T100" fmla="*/ 3361 w 3708"/>
              <a:gd name="T101" fmla="*/ 1030 h 4799"/>
              <a:gd name="T102" fmla="*/ 1354 w 3708"/>
              <a:gd name="T103" fmla="*/ 1094 h 4799"/>
              <a:gd name="T104" fmla="*/ 3297 w 3708"/>
              <a:gd name="T105" fmla="*/ 965 h 4799"/>
              <a:gd name="T106" fmla="*/ 3579 w 3708"/>
              <a:gd name="T107" fmla="*/ 4491 h 4799"/>
              <a:gd name="T108" fmla="*/ 307 w 3708"/>
              <a:gd name="T109" fmla="*/ 4670 h 4799"/>
              <a:gd name="T110" fmla="*/ 307 w 3708"/>
              <a:gd name="T111" fmla="*/ 127 h 4799"/>
              <a:gd name="T112" fmla="*/ 3579 w 3708"/>
              <a:gd name="T113" fmla="*/ 4491 h 4799"/>
              <a:gd name="T114" fmla="*/ 3400 w 3708"/>
              <a:gd name="T115" fmla="*/ 0 h 4799"/>
              <a:gd name="T116" fmla="*/ 0 w 3708"/>
              <a:gd name="T117" fmla="*/ 4491 h 4799"/>
              <a:gd name="T118" fmla="*/ 3708 w 3708"/>
              <a:gd name="T119" fmla="*/ 4491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08" h="4799">
                <a:moveTo>
                  <a:pt x="1030" y="1537"/>
                </a:moveTo>
                <a:lnTo>
                  <a:pt x="1030" y="1537"/>
                </a:lnTo>
                <a:cubicBezTo>
                  <a:pt x="1030" y="1573"/>
                  <a:pt x="1000" y="1603"/>
                  <a:pt x="963" y="1603"/>
                </a:cubicBezTo>
                <a:lnTo>
                  <a:pt x="553" y="1603"/>
                </a:lnTo>
                <a:cubicBezTo>
                  <a:pt x="516" y="1603"/>
                  <a:pt x="486" y="1573"/>
                  <a:pt x="486" y="1537"/>
                </a:cubicBezTo>
                <a:lnTo>
                  <a:pt x="486" y="1126"/>
                </a:lnTo>
                <a:cubicBezTo>
                  <a:pt x="486" y="1089"/>
                  <a:pt x="516" y="1060"/>
                  <a:pt x="553" y="1060"/>
                </a:cubicBezTo>
                <a:lnTo>
                  <a:pt x="963" y="1060"/>
                </a:lnTo>
                <a:cubicBezTo>
                  <a:pt x="969" y="1060"/>
                  <a:pt x="974" y="1061"/>
                  <a:pt x="980" y="1063"/>
                </a:cubicBezTo>
                <a:lnTo>
                  <a:pt x="785" y="1315"/>
                </a:lnTo>
                <a:lnTo>
                  <a:pt x="645" y="1176"/>
                </a:lnTo>
                <a:cubicBezTo>
                  <a:pt x="620" y="1150"/>
                  <a:pt x="580" y="1150"/>
                  <a:pt x="554" y="1176"/>
                </a:cubicBezTo>
                <a:cubicBezTo>
                  <a:pt x="529" y="1201"/>
                  <a:pt x="529" y="1241"/>
                  <a:pt x="554" y="1267"/>
                </a:cubicBezTo>
                <a:lnTo>
                  <a:pt x="746" y="1458"/>
                </a:lnTo>
                <a:cubicBezTo>
                  <a:pt x="758" y="1470"/>
                  <a:pt x="774" y="1477"/>
                  <a:pt x="791" y="1477"/>
                </a:cubicBezTo>
                <a:cubicBezTo>
                  <a:pt x="793" y="1477"/>
                  <a:pt x="794" y="1477"/>
                  <a:pt x="795" y="1477"/>
                </a:cubicBezTo>
                <a:cubicBezTo>
                  <a:pt x="814" y="1476"/>
                  <a:pt x="831" y="1467"/>
                  <a:pt x="842" y="1452"/>
                </a:cubicBezTo>
                <a:lnTo>
                  <a:pt x="1030" y="1208"/>
                </a:lnTo>
                <a:lnTo>
                  <a:pt x="1030" y="1537"/>
                </a:lnTo>
                <a:lnTo>
                  <a:pt x="1030" y="1537"/>
                </a:lnTo>
                <a:close/>
                <a:moveTo>
                  <a:pt x="1388" y="744"/>
                </a:moveTo>
                <a:lnTo>
                  <a:pt x="1388" y="744"/>
                </a:lnTo>
                <a:cubicBezTo>
                  <a:pt x="1410" y="715"/>
                  <a:pt x="1404" y="675"/>
                  <a:pt x="1376" y="653"/>
                </a:cubicBezTo>
                <a:cubicBezTo>
                  <a:pt x="1348" y="631"/>
                  <a:pt x="1308" y="637"/>
                  <a:pt x="1286" y="665"/>
                </a:cubicBezTo>
                <a:lnTo>
                  <a:pt x="1060" y="958"/>
                </a:lnTo>
                <a:cubicBezTo>
                  <a:pt x="1032" y="941"/>
                  <a:pt x="999" y="931"/>
                  <a:pt x="963" y="931"/>
                </a:cubicBezTo>
                <a:lnTo>
                  <a:pt x="553" y="931"/>
                </a:lnTo>
                <a:cubicBezTo>
                  <a:pt x="445" y="931"/>
                  <a:pt x="357" y="1018"/>
                  <a:pt x="357" y="1126"/>
                </a:cubicBezTo>
                <a:lnTo>
                  <a:pt x="357" y="1537"/>
                </a:lnTo>
                <a:cubicBezTo>
                  <a:pt x="357" y="1644"/>
                  <a:pt x="445" y="1732"/>
                  <a:pt x="553" y="1732"/>
                </a:cubicBezTo>
                <a:lnTo>
                  <a:pt x="963" y="1732"/>
                </a:lnTo>
                <a:cubicBezTo>
                  <a:pt x="1071" y="1732"/>
                  <a:pt x="1159" y="1644"/>
                  <a:pt x="1159" y="1537"/>
                </a:cubicBezTo>
                <a:lnTo>
                  <a:pt x="1159" y="1126"/>
                </a:lnTo>
                <a:cubicBezTo>
                  <a:pt x="1159" y="1102"/>
                  <a:pt x="1154" y="1079"/>
                  <a:pt x="1146" y="1058"/>
                </a:cubicBezTo>
                <a:lnTo>
                  <a:pt x="1388" y="744"/>
                </a:lnTo>
                <a:lnTo>
                  <a:pt x="1388" y="744"/>
                </a:lnTo>
                <a:close/>
                <a:moveTo>
                  <a:pt x="3361" y="3796"/>
                </a:moveTo>
                <a:lnTo>
                  <a:pt x="3361" y="3796"/>
                </a:lnTo>
                <a:cubicBezTo>
                  <a:pt x="3361" y="3832"/>
                  <a:pt x="3333" y="3860"/>
                  <a:pt x="3297" y="3860"/>
                </a:cubicBezTo>
                <a:lnTo>
                  <a:pt x="1354" y="3860"/>
                </a:lnTo>
                <a:cubicBezTo>
                  <a:pt x="1318" y="3860"/>
                  <a:pt x="1290" y="3832"/>
                  <a:pt x="1290" y="3796"/>
                </a:cubicBezTo>
                <a:cubicBezTo>
                  <a:pt x="1290" y="3761"/>
                  <a:pt x="1318" y="3732"/>
                  <a:pt x="1354" y="3732"/>
                </a:cubicBezTo>
                <a:lnTo>
                  <a:pt x="3297" y="3732"/>
                </a:lnTo>
                <a:cubicBezTo>
                  <a:pt x="3333" y="3732"/>
                  <a:pt x="3361" y="3761"/>
                  <a:pt x="3361" y="3796"/>
                </a:cubicBezTo>
                <a:lnTo>
                  <a:pt x="3361" y="3796"/>
                </a:lnTo>
                <a:close/>
                <a:moveTo>
                  <a:pt x="1030" y="3729"/>
                </a:moveTo>
                <a:lnTo>
                  <a:pt x="1030" y="3729"/>
                </a:lnTo>
                <a:cubicBezTo>
                  <a:pt x="1030" y="3765"/>
                  <a:pt x="1000" y="3795"/>
                  <a:pt x="963" y="3795"/>
                </a:cubicBezTo>
                <a:lnTo>
                  <a:pt x="553" y="3795"/>
                </a:lnTo>
                <a:cubicBezTo>
                  <a:pt x="516" y="3795"/>
                  <a:pt x="486" y="3765"/>
                  <a:pt x="486" y="3729"/>
                </a:cubicBezTo>
                <a:lnTo>
                  <a:pt x="486" y="3318"/>
                </a:lnTo>
                <a:cubicBezTo>
                  <a:pt x="486" y="3281"/>
                  <a:pt x="516" y="3252"/>
                  <a:pt x="553" y="3252"/>
                </a:cubicBezTo>
                <a:lnTo>
                  <a:pt x="963" y="3252"/>
                </a:lnTo>
                <a:cubicBezTo>
                  <a:pt x="1000" y="3252"/>
                  <a:pt x="1030" y="3281"/>
                  <a:pt x="1030" y="3318"/>
                </a:cubicBezTo>
                <a:lnTo>
                  <a:pt x="1030" y="3729"/>
                </a:lnTo>
                <a:lnTo>
                  <a:pt x="1030" y="3729"/>
                </a:lnTo>
                <a:close/>
                <a:moveTo>
                  <a:pt x="963" y="3123"/>
                </a:moveTo>
                <a:lnTo>
                  <a:pt x="963" y="3123"/>
                </a:lnTo>
                <a:lnTo>
                  <a:pt x="553" y="3123"/>
                </a:lnTo>
                <a:cubicBezTo>
                  <a:pt x="445" y="3123"/>
                  <a:pt x="357" y="3210"/>
                  <a:pt x="357" y="3318"/>
                </a:cubicBezTo>
                <a:lnTo>
                  <a:pt x="357" y="3729"/>
                </a:lnTo>
                <a:cubicBezTo>
                  <a:pt x="357" y="3836"/>
                  <a:pt x="445" y="3924"/>
                  <a:pt x="553" y="3924"/>
                </a:cubicBezTo>
                <a:lnTo>
                  <a:pt x="963" y="3924"/>
                </a:lnTo>
                <a:cubicBezTo>
                  <a:pt x="1071" y="3924"/>
                  <a:pt x="1159" y="3836"/>
                  <a:pt x="1159" y="3729"/>
                </a:cubicBezTo>
                <a:lnTo>
                  <a:pt x="1159" y="3318"/>
                </a:lnTo>
                <a:cubicBezTo>
                  <a:pt x="1159" y="3210"/>
                  <a:pt x="1071" y="3123"/>
                  <a:pt x="963" y="3123"/>
                </a:cubicBezTo>
                <a:lnTo>
                  <a:pt x="963" y="3123"/>
                </a:lnTo>
                <a:close/>
                <a:moveTo>
                  <a:pt x="3361" y="3516"/>
                </a:moveTo>
                <a:lnTo>
                  <a:pt x="3361" y="3516"/>
                </a:lnTo>
                <a:cubicBezTo>
                  <a:pt x="3361" y="3552"/>
                  <a:pt x="3333" y="3581"/>
                  <a:pt x="3297" y="3581"/>
                </a:cubicBezTo>
                <a:lnTo>
                  <a:pt x="1354" y="3581"/>
                </a:lnTo>
                <a:cubicBezTo>
                  <a:pt x="1318" y="3581"/>
                  <a:pt x="1290" y="3552"/>
                  <a:pt x="1290" y="3516"/>
                </a:cubicBezTo>
                <a:cubicBezTo>
                  <a:pt x="1290" y="3481"/>
                  <a:pt x="1318" y="3452"/>
                  <a:pt x="1354" y="3452"/>
                </a:cubicBezTo>
                <a:lnTo>
                  <a:pt x="3297" y="3452"/>
                </a:lnTo>
                <a:cubicBezTo>
                  <a:pt x="3333" y="3452"/>
                  <a:pt x="3361" y="3481"/>
                  <a:pt x="3361" y="3516"/>
                </a:cubicBezTo>
                <a:lnTo>
                  <a:pt x="3361" y="3516"/>
                </a:lnTo>
                <a:close/>
                <a:moveTo>
                  <a:pt x="3361" y="3222"/>
                </a:moveTo>
                <a:lnTo>
                  <a:pt x="3361" y="3222"/>
                </a:lnTo>
                <a:cubicBezTo>
                  <a:pt x="3361" y="3257"/>
                  <a:pt x="3333" y="3286"/>
                  <a:pt x="3297" y="3286"/>
                </a:cubicBezTo>
                <a:lnTo>
                  <a:pt x="1354" y="3286"/>
                </a:lnTo>
                <a:cubicBezTo>
                  <a:pt x="1318" y="3286"/>
                  <a:pt x="1290" y="3257"/>
                  <a:pt x="1290" y="3222"/>
                </a:cubicBezTo>
                <a:cubicBezTo>
                  <a:pt x="1290" y="3186"/>
                  <a:pt x="1318" y="3157"/>
                  <a:pt x="1354" y="3157"/>
                </a:cubicBezTo>
                <a:lnTo>
                  <a:pt x="3297" y="3157"/>
                </a:lnTo>
                <a:cubicBezTo>
                  <a:pt x="3333" y="3157"/>
                  <a:pt x="3361" y="3186"/>
                  <a:pt x="3361" y="3222"/>
                </a:cubicBezTo>
                <a:lnTo>
                  <a:pt x="3361" y="3222"/>
                </a:lnTo>
                <a:close/>
                <a:moveTo>
                  <a:pt x="3361" y="2686"/>
                </a:moveTo>
                <a:lnTo>
                  <a:pt x="3361" y="2686"/>
                </a:lnTo>
                <a:cubicBezTo>
                  <a:pt x="3361" y="2721"/>
                  <a:pt x="3333" y="2750"/>
                  <a:pt x="3297" y="2750"/>
                </a:cubicBezTo>
                <a:lnTo>
                  <a:pt x="1354" y="2750"/>
                </a:lnTo>
                <a:cubicBezTo>
                  <a:pt x="1318" y="2750"/>
                  <a:pt x="1290" y="2721"/>
                  <a:pt x="1290" y="2686"/>
                </a:cubicBezTo>
                <a:cubicBezTo>
                  <a:pt x="1290" y="2650"/>
                  <a:pt x="1318" y="2621"/>
                  <a:pt x="1354" y="2621"/>
                </a:cubicBezTo>
                <a:lnTo>
                  <a:pt x="3297" y="2621"/>
                </a:lnTo>
                <a:cubicBezTo>
                  <a:pt x="3333" y="2621"/>
                  <a:pt x="3361" y="2650"/>
                  <a:pt x="3361" y="2686"/>
                </a:cubicBezTo>
                <a:lnTo>
                  <a:pt x="3361" y="2686"/>
                </a:lnTo>
                <a:close/>
                <a:moveTo>
                  <a:pt x="1030" y="2618"/>
                </a:moveTo>
                <a:lnTo>
                  <a:pt x="1030" y="2618"/>
                </a:lnTo>
                <a:cubicBezTo>
                  <a:pt x="1030" y="2655"/>
                  <a:pt x="1000" y="2685"/>
                  <a:pt x="963" y="2685"/>
                </a:cubicBezTo>
                <a:lnTo>
                  <a:pt x="553" y="2685"/>
                </a:lnTo>
                <a:cubicBezTo>
                  <a:pt x="516" y="2685"/>
                  <a:pt x="486" y="2655"/>
                  <a:pt x="486" y="2618"/>
                </a:cubicBezTo>
                <a:lnTo>
                  <a:pt x="486" y="2208"/>
                </a:lnTo>
                <a:cubicBezTo>
                  <a:pt x="486" y="2171"/>
                  <a:pt x="516" y="2141"/>
                  <a:pt x="553" y="2141"/>
                </a:cubicBezTo>
                <a:lnTo>
                  <a:pt x="963" y="2141"/>
                </a:lnTo>
                <a:cubicBezTo>
                  <a:pt x="1000" y="2141"/>
                  <a:pt x="1030" y="2171"/>
                  <a:pt x="1030" y="2208"/>
                </a:cubicBezTo>
                <a:lnTo>
                  <a:pt x="1030" y="2618"/>
                </a:lnTo>
                <a:lnTo>
                  <a:pt x="1030" y="2618"/>
                </a:lnTo>
                <a:close/>
                <a:moveTo>
                  <a:pt x="963" y="2012"/>
                </a:moveTo>
                <a:lnTo>
                  <a:pt x="963" y="2012"/>
                </a:lnTo>
                <a:lnTo>
                  <a:pt x="553" y="2012"/>
                </a:lnTo>
                <a:cubicBezTo>
                  <a:pt x="445" y="2012"/>
                  <a:pt x="357" y="2100"/>
                  <a:pt x="357" y="2208"/>
                </a:cubicBezTo>
                <a:lnTo>
                  <a:pt x="357" y="2618"/>
                </a:lnTo>
                <a:cubicBezTo>
                  <a:pt x="357" y="2726"/>
                  <a:pt x="445" y="2814"/>
                  <a:pt x="553" y="2814"/>
                </a:cubicBezTo>
                <a:lnTo>
                  <a:pt x="963" y="2814"/>
                </a:lnTo>
                <a:cubicBezTo>
                  <a:pt x="1071" y="2814"/>
                  <a:pt x="1159" y="2726"/>
                  <a:pt x="1159" y="2618"/>
                </a:cubicBezTo>
                <a:lnTo>
                  <a:pt x="1159" y="2208"/>
                </a:lnTo>
                <a:cubicBezTo>
                  <a:pt x="1159" y="2100"/>
                  <a:pt x="1071" y="2012"/>
                  <a:pt x="963" y="2012"/>
                </a:cubicBezTo>
                <a:lnTo>
                  <a:pt x="963" y="2012"/>
                </a:lnTo>
                <a:close/>
                <a:moveTo>
                  <a:pt x="3361" y="2406"/>
                </a:moveTo>
                <a:lnTo>
                  <a:pt x="3361" y="2406"/>
                </a:lnTo>
                <a:cubicBezTo>
                  <a:pt x="3361" y="2441"/>
                  <a:pt x="3333" y="2470"/>
                  <a:pt x="3297" y="2470"/>
                </a:cubicBezTo>
                <a:lnTo>
                  <a:pt x="1354" y="2470"/>
                </a:lnTo>
                <a:cubicBezTo>
                  <a:pt x="1318" y="2470"/>
                  <a:pt x="1290" y="2441"/>
                  <a:pt x="1290" y="2406"/>
                </a:cubicBezTo>
                <a:cubicBezTo>
                  <a:pt x="1290" y="2370"/>
                  <a:pt x="1318" y="2341"/>
                  <a:pt x="1354" y="2341"/>
                </a:cubicBezTo>
                <a:lnTo>
                  <a:pt x="3297" y="2341"/>
                </a:lnTo>
                <a:cubicBezTo>
                  <a:pt x="3333" y="2341"/>
                  <a:pt x="3361" y="2370"/>
                  <a:pt x="3361" y="2406"/>
                </a:cubicBezTo>
                <a:lnTo>
                  <a:pt x="3361" y="2406"/>
                </a:lnTo>
                <a:close/>
                <a:moveTo>
                  <a:pt x="3361" y="2111"/>
                </a:moveTo>
                <a:lnTo>
                  <a:pt x="3361" y="2111"/>
                </a:lnTo>
                <a:cubicBezTo>
                  <a:pt x="3361" y="2147"/>
                  <a:pt x="3333" y="2176"/>
                  <a:pt x="3297" y="2176"/>
                </a:cubicBezTo>
                <a:lnTo>
                  <a:pt x="1354" y="2176"/>
                </a:lnTo>
                <a:cubicBezTo>
                  <a:pt x="1318" y="2176"/>
                  <a:pt x="1290" y="2147"/>
                  <a:pt x="1290" y="2111"/>
                </a:cubicBezTo>
                <a:cubicBezTo>
                  <a:pt x="1290" y="2076"/>
                  <a:pt x="1318" y="2047"/>
                  <a:pt x="1354" y="2047"/>
                </a:cubicBezTo>
                <a:lnTo>
                  <a:pt x="3297" y="2047"/>
                </a:lnTo>
                <a:cubicBezTo>
                  <a:pt x="3333" y="2047"/>
                  <a:pt x="3361" y="2076"/>
                  <a:pt x="3361" y="2111"/>
                </a:cubicBezTo>
                <a:lnTo>
                  <a:pt x="3361" y="2111"/>
                </a:lnTo>
                <a:close/>
                <a:moveTo>
                  <a:pt x="3361" y="1604"/>
                </a:moveTo>
                <a:lnTo>
                  <a:pt x="3361" y="1604"/>
                </a:lnTo>
                <a:cubicBezTo>
                  <a:pt x="3361" y="1640"/>
                  <a:pt x="3333" y="1668"/>
                  <a:pt x="3297" y="1668"/>
                </a:cubicBezTo>
                <a:lnTo>
                  <a:pt x="1354" y="1668"/>
                </a:lnTo>
                <a:cubicBezTo>
                  <a:pt x="1318" y="1668"/>
                  <a:pt x="1290" y="1640"/>
                  <a:pt x="1290" y="1604"/>
                </a:cubicBezTo>
                <a:cubicBezTo>
                  <a:pt x="1290" y="1568"/>
                  <a:pt x="1318" y="1540"/>
                  <a:pt x="1354" y="1540"/>
                </a:cubicBezTo>
                <a:lnTo>
                  <a:pt x="3297" y="1540"/>
                </a:lnTo>
                <a:cubicBezTo>
                  <a:pt x="3333" y="1540"/>
                  <a:pt x="3361" y="1568"/>
                  <a:pt x="3361" y="1604"/>
                </a:cubicBezTo>
                <a:lnTo>
                  <a:pt x="3361" y="1604"/>
                </a:lnTo>
                <a:close/>
                <a:moveTo>
                  <a:pt x="3361" y="1324"/>
                </a:moveTo>
                <a:lnTo>
                  <a:pt x="3361" y="1324"/>
                </a:lnTo>
                <a:cubicBezTo>
                  <a:pt x="3361" y="1360"/>
                  <a:pt x="3333" y="1388"/>
                  <a:pt x="3297" y="1388"/>
                </a:cubicBezTo>
                <a:lnTo>
                  <a:pt x="1354" y="1388"/>
                </a:lnTo>
                <a:cubicBezTo>
                  <a:pt x="1318" y="1388"/>
                  <a:pt x="1290" y="1360"/>
                  <a:pt x="1290" y="1324"/>
                </a:cubicBezTo>
                <a:cubicBezTo>
                  <a:pt x="1290" y="1289"/>
                  <a:pt x="1318" y="1260"/>
                  <a:pt x="1354" y="1260"/>
                </a:cubicBezTo>
                <a:lnTo>
                  <a:pt x="3297" y="1260"/>
                </a:lnTo>
                <a:cubicBezTo>
                  <a:pt x="3333" y="1260"/>
                  <a:pt x="3361" y="1289"/>
                  <a:pt x="3361" y="1324"/>
                </a:cubicBezTo>
                <a:lnTo>
                  <a:pt x="3361" y="1324"/>
                </a:lnTo>
                <a:close/>
                <a:moveTo>
                  <a:pt x="3361" y="1030"/>
                </a:moveTo>
                <a:lnTo>
                  <a:pt x="3361" y="1030"/>
                </a:lnTo>
                <a:cubicBezTo>
                  <a:pt x="3361" y="1065"/>
                  <a:pt x="3333" y="1094"/>
                  <a:pt x="3297" y="1094"/>
                </a:cubicBezTo>
                <a:lnTo>
                  <a:pt x="1354" y="1094"/>
                </a:lnTo>
                <a:cubicBezTo>
                  <a:pt x="1318" y="1094"/>
                  <a:pt x="1290" y="1065"/>
                  <a:pt x="1290" y="1030"/>
                </a:cubicBezTo>
                <a:cubicBezTo>
                  <a:pt x="1290" y="994"/>
                  <a:pt x="1318" y="965"/>
                  <a:pt x="1354" y="965"/>
                </a:cubicBezTo>
                <a:lnTo>
                  <a:pt x="3297" y="965"/>
                </a:lnTo>
                <a:cubicBezTo>
                  <a:pt x="3333" y="965"/>
                  <a:pt x="3361" y="994"/>
                  <a:pt x="3361" y="1030"/>
                </a:cubicBezTo>
                <a:lnTo>
                  <a:pt x="3361" y="1030"/>
                </a:lnTo>
                <a:close/>
                <a:moveTo>
                  <a:pt x="3579" y="4491"/>
                </a:moveTo>
                <a:lnTo>
                  <a:pt x="3579" y="4491"/>
                </a:lnTo>
                <a:cubicBezTo>
                  <a:pt x="3579" y="4589"/>
                  <a:pt x="3499" y="4670"/>
                  <a:pt x="3400" y="4670"/>
                </a:cubicBezTo>
                <a:lnTo>
                  <a:pt x="307" y="4670"/>
                </a:lnTo>
                <a:cubicBezTo>
                  <a:pt x="209" y="4670"/>
                  <a:pt x="128" y="4589"/>
                  <a:pt x="128" y="4491"/>
                </a:cubicBezTo>
                <a:lnTo>
                  <a:pt x="128" y="306"/>
                </a:lnTo>
                <a:cubicBezTo>
                  <a:pt x="128" y="208"/>
                  <a:pt x="209" y="127"/>
                  <a:pt x="307" y="127"/>
                </a:cubicBezTo>
                <a:lnTo>
                  <a:pt x="3400" y="127"/>
                </a:lnTo>
                <a:cubicBezTo>
                  <a:pt x="3499" y="127"/>
                  <a:pt x="3579" y="208"/>
                  <a:pt x="3579" y="306"/>
                </a:cubicBezTo>
                <a:lnTo>
                  <a:pt x="3579" y="4491"/>
                </a:lnTo>
                <a:lnTo>
                  <a:pt x="3579" y="4491"/>
                </a:lnTo>
                <a:close/>
                <a:moveTo>
                  <a:pt x="3400" y="0"/>
                </a:moveTo>
                <a:lnTo>
                  <a:pt x="3400" y="0"/>
                </a:lnTo>
                <a:lnTo>
                  <a:pt x="307" y="0"/>
                </a:lnTo>
                <a:cubicBezTo>
                  <a:pt x="138" y="0"/>
                  <a:pt x="0" y="137"/>
                  <a:pt x="0" y="306"/>
                </a:cubicBezTo>
                <a:lnTo>
                  <a:pt x="0" y="4491"/>
                </a:lnTo>
                <a:cubicBezTo>
                  <a:pt x="0" y="4660"/>
                  <a:pt x="138" y="4799"/>
                  <a:pt x="307" y="4799"/>
                </a:cubicBezTo>
                <a:lnTo>
                  <a:pt x="3400" y="4799"/>
                </a:lnTo>
                <a:cubicBezTo>
                  <a:pt x="3570" y="4799"/>
                  <a:pt x="3708" y="4660"/>
                  <a:pt x="3708" y="4491"/>
                </a:cubicBezTo>
                <a:lnTo>
                  <a:pt x="3708" y="306"/>
                </a:lnTo>
                <a:cubicBezTo>
                  <a:pt x="3708" y="137"/>
                  <a:pt x="3570" y="0"/>
                  <a:pt x="3400" y="0"/>
                </a:cubicBezTo>
                <a:close/>
              </a:path>
            </a:pathLst>
          </a:custGeom>
          <a:solidFill>
            <a:srgbClr val="FFCC3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cxnSp>
        <p:nvCxnSpPr>
          <p:cNvPr id="31" name="Straight Arrow Connector 30">
            <a:extLst>
              <a:ext uri="{FF2B5EF4-FFF2-40B4-BE49-F238E27FC236}">
                <a16:creationId xmlns:a16="http://schemas.microsoft.com/office/drawing/2014/main" id="{A367EE0A-301C-408E-8260-617258A27E72}"/>
              </a:ext>
            </a:extLst>
          </p:cNvPr>
          <p:cNvCxnSpPr>
            <a:cxnSpLocks/>
            <a:stCxn id="28" idx="3"/>
          </p:cNvCxnSpPr>
          <p:nvPr/>
        </p:nvCxnSpPr>
        <p:spPr>
          <a:xfrm>
            <a:off x="5386728" y="4280426"/>
            <a:ext cx="1773691" cy="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51805E0-7763-44CB-9E63-A58ABE1A7D9D}"/>
              </a:ext>
            </a:extLst>
          </p:cNvPr>
          <p:cNvCxnSpPr>
            <a:cxnSpLocks/>
            <a:endCxn id="36" idx="2"/>
          </p:cNvCxnSpPr>
          <p:nvPr/>
        </p:nvCxnSpPr>
        <p:spPr>
          <a:xfrm flipV="1">
            <a:off x="6112817" y="3283215"/>
            <a:ext cx="0" cy="351342"/>
          </a:xfrm>
          <a:prstGeom prst="line">
            <a:avLst/>
          </a:prstGeom>
          <a:ln>
            <a:solidFill>
              <a:srgbClr val="FFCC32"/>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9F7254C-5814-4FCC-B6BF-8FC52777CEBF}"/>
              </a:ext>
            </a:extLst>
          </p:cNvPr>
          <p:cNvCxnSpPr>
            <a:cxnSpLocks/>
          </p:cNvCxnSpPr>
          <p:nvPr/>
        </p:nvCxnSpPr>
        <p:spPr>
          <a:xfrm flipH="1">
            <a:off x="4148139" y="3631706"/>
            <a:ext cx="1964678" cy="0"/>
          </a:xfrm>
          <a:prstGeom prst="straightConnector1">
            <a:avLst/>
          </a:prstGeom>
          <a:ln>
            <a:solidFill>
              <a:srgbClr val="FFCC3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EF89EB1-B707-4C81-BFDD-3326DEE4250D}"/>
              </a:ext>
            </a:extLst>
          </p:cNvPr>
          <p:cNvCxnSpPr>
            <a:cxnSpLocks/>
            <a:endCxn id="26" idx="0"/>
          </p:cNvCxnSpPr>
          <p:nvPr/>
        </p:nvCxnSpPr>
        <p:spPr>
          <a:xfrm>
            <a:off x="1851060" y="3631706"/>
            <a:ext cx="0" cy="388029"/>
          </a:xfrm>
          <a:prstGeom prst="straightConnector1">
            <a:avLst/>
          </a:prstGeom>
          <a:ln>
            <a:solidFill>
              <a:srgbClr val="FFCC32"/>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E72A246-7C14-4D90-91E4-D381FE59552D}"/>
              </a:ext>
            </a:extLst>
          </p:cNvPr>
          <p:cNvCxnSpPr>
            <a:cxnSpLocks/>
          </p:cNvCxnSpPr>
          <p:nvPr/>
        </p:nvCxnSpPr>
        <p:spPr>
          <a:xfrm flipH="1">
            <a:off x="1850485" y="3631706"/>
            <a:ext cx="1873803" cy="0"/>
          </a:xfrm>
          <a:prstGeom prst="line">
            <a:avLst/>
          </a:prstGeom>
          <a:ln>
            <a:solidFill>
              <a:srgbClr val="FFCC32"/>
            </a:solidFill>
            <a:prstDash val="dash"/>
          </a:ln>
        </p:spPr>
        <p:style>
          <a:lnRef idx="1">
            <a:schemeClr val="accent1"/>
          </a:lnRef>
          <a:fillRef idx="0">
            <a:schemeClr val="accent1"/>
          </a:fillRef>
          <a:effectRef idx="0">
            <a:schemeClr val="accent1"/>
          </a:effectRef>
          <a:fontRef idx="minor">
            <a:schemeClr val="tx1"/>
          </a:fontRef>
        </p:style>
      </p:cxnSp>
      <p:sp>
        <p:nvSpPr>
          <p:cNvPr id="36" name="Прямоугольник: скругленные углы 32">
            <a:extLst>
              <a:ext uri="{FF2B5EF4-FFF2-40B4-BE49-F238E27FC236}">
                <a16:creationId xmlns:a16="http://schemas.microsoft.com/office/drawing/2014/main" id="{690CECC9-7B3A-4341-AA51-8C9BC717AD07}"/>
              </a:ext>
            </a:extLst>
          </p:cNvPr>
          <p:cNvSpPr/>
          <p:nvPr/>
        </p:nvSpPr>
        <p:spPr>
          <a:xfrm>
            <a:off x="5470566" y="2761834"/>
            <a:ext cx="1284502" cy="521381"/>
          </a:xfrm>
          <a:prstGeom prst="roundRect">
            <a:avLst>
              <a:gd name="adj" fmla="val 19276"/>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ru-RU" sz="1050" dirty="0">
                <a:solidFill>
                  <a:schemeClr val="tx1"/>
                </a:solidFill>
                <a:latin typeface="+mj-lt"/>
              </a:rPr>
              <a:t>Отправляет работу на проверку экспертом</a:t>
            </a:r>
          </a:p>
        </p:txBody>
      </p:sp>
      <p:cxnSp>
        <p:nvCxnSpPr>
          <p:cNvPr id="37" name="Straight Arrow Connector 36">
            <a:extLst>
              <a:ext uri="{FF2B5EF4-FFF2-40B4-BE49-F238E27FC236}">
                <a16:creationId xmlns:a16="http://schemas.microsoft.com/office/drawing/2014/main" id="{5633964F-F471-4D76-AA2C-13B86318FFFD}"/>
              </a:ext>
            </a:extLst>
          </p:cNvPr>
          <p:cNvCxnSpPr>
            <a:cxnSpLocks/>
          </p:cNvCxnSpPr>
          <p:nvPr/>
        </p:nvCxnSpPr>
        <p:spPr>
          <a:xfrm>
            <a:off x="3779043" y="3022523"/>
            <a:ext cx="94581" cy="2"/>
          </a:xfrm>
          <a:prstGeom prst="straightConnector1">
            <a:avLst/>
          </a:prstGeom>
          <a:ln>
            <a:solidFill>
              <a:srgbClr val="FFCC3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8" name="Прямоугольник: скругленные углы 32">
            <a:extLst>
              <a:ext uri="{FF2B5EF4-FFF2-40B4-BE49-F238E27FC236}">
                <a16:creationId xmlns:a16="http://schemas.microsoft.com/office/drawing/2014/main" id="{04DBCCA9-259B-43B4-96B2-C9AE9A2AA3A8}"/>
              </a:ext>
            </a:extLst>
          </p:cNvPr>
          <p:cNvSpPr/>
          <p:nvPr/>
        </p:nvSpPr>
        <p:spPr>
          <a:xfrm>
            <a:off x="3852344" y="2761834"/>
            <a:ext cx="1545498" cy="521381"/>
          </a:xfrm>
          <a:prstGeom prst="roundRect">
            <a:avLst>
              <a:gd name="adj" fmla="val 19276"/>
            </a:avLst>
          </a:prstGeom>
          <a:solidFill>
            <a:srgbClr val="FFCC3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ru-RU" sz="1050" dirty="0">
                <a:solidFill>
                  <a:schemeClr val="tx1"/>
                </a:solidFill>
                <a:latin typeface="+mj-lt"/>
              </a:rPr>
              <a:t>Выставляет оценку </a:t>
            </a:r>
            <a:br>
              <a:rPr lang="ru-RU" sz="1050" dirty="0">
                <a:solidFill>
                  <a:schemeClr val="tx1"/>
                </a:solidFill>
                <a:latin typeface="+mj-lt"/>
              </a:rPr>
            </a:br>
            <a:r>
              <a:rPr lang="ru-RU" sz="1050" b="1" u="sng" dirty="0">
                <a:solidFill>
                  <a:schemeClr val="tx1"/>
                </a:solidFill>
                <a:latin typeface="+mj-lt"/>
              </a:rPr>
              <a:t>«0 баллов»</a:t>
            </a:r>
            <a:r>
              <a:rPr lang="ru-RU" sz="1050" dirty="0">
                <a:solidFill>
                  <a:schemeClr val="tx1"/>
                </a:solidFill>
                <a:latin typeface="+mj-lt"/>
              </a:rPr>
              <a:t> всем </a:t>
            </a:r>
            <a:br>
              <a:rPr lang="ru-RU" sz="1050" dirty="0">
                <a:solidFill>
                  <a:schemeClr val="tx1"/>
                </a:solidFill>
                <a:latin typeface="+mj-lt"/>
              </a:rPr>
            </a:br>
            <a:r>
              <a:rPr lang="ru-RU" sz="1050" dirty="0">
                <a:solidFill>
                  <a:schemeClr val="tx1"/>
                </a:solidFill>
                <a:latin typeface="+mj-lt"/>
              </a:rPr>
              <a:t>неправильным ответам</a:t>
            </a:r>
          </a:p>
        </p:txBody>
      </p:sp>
      <p:cxnSp>
        <p:nvCxnSpPr>
          <p:cNvPr id="39" name="Straight Arrow Connector 38">
            <a:extLst>
              <a:ext uri="{FF2B5EF4-FFF2-40B4-BE49-F238E27FC236}">
                <a16:creationId xmlns:a16="http://schemas.microsoft.com/office/drawing/2014/main" id="{DE799F9A-5222-43CC-85A2-D707E55BB491}"/>
              </a:ext>
            </a:extLst>
          </p:cNvPr>
          <p:cNvCxnSpPr>
            <a:cxnSpLocks/>
          </p:cNvCxnSpPr>
          <p:nvPr/>
        </p:nvCxnSpPr>
        <p:spPr>
          <a:xfrm>
            <a:off x="5397842" y="3022523"/>
            <a:ext cx="94581" cy="2"/>
          </a:xfrm>
          <a:prstGeom prst="straightConnector1">
            <a:avLst/>
          </a:prstGeom>
          <a:ln>
            <a:solidFill>
              <a:srgbClr val="FFCC3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0" name="Прямоугольник: скругленные углы 32">
            <a:extLst>
              <a:ext uri="{FF2B5EF4-FFF2-40B4-BE49-F238E27FC236}">
                <a16:creationId xmlns:a16="http://schemas.microsoft.com/office/drawing/2014/main" id="{53E88D77-1461-48CB-B15F-7B3285F08655}"/>
              </a:ext>
            </a:extLst>
          </p:cNvPr>
          <p:cNvSpPr/>
          <p:nvPr/>
        </p:nvSpPr>
        <p:spPr>
          <a:xfrm>
            <a:off x="6313815" y="1507831"/>
            <a:ext cx="942216" cy="521381"/>
          </a:xfrm>
          <a:prstGeom prst="roundRect">
            <a:avLst>
              <a:gd name="adj" fmla="val 19276"/>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ru-RU" sz="1050" dirty="0">
                <a:solidFill>
                  <a:schemeClr val="tx1"/>
                </a:solidFill>
                <a:latin typeface="+mj-lt"/>
              </a:rPr>
              <a:t>Получает оценку</a:t>
            </a:r>
          </a:p>
        </p:txBody>
      </p:sp>
      <p:sp>
        <p:nvSpPr>
          <p:cNvPr id="41" name="Oval 40">
            <a:extLst>
              <a:ext uri="{FF2B5EF4-FFF2-40B4-BE49-F238E27FC236}">
                <a16:creationId xmlns:a16="http://schemas.microsoft.com/office/drawing/2014/main" id="{CF9FA83B-059E-4D4D-B82C-1848014A1B06}"/>
              </a:ext>
            </a:extLst>
          </p:cNvPr>
          <p:cNvSpPr/>
          <p:nvPr/>
        </p:nvSpPr>
        <p:spPr>
          <a:xfrm>
            <a:off x="7442800" y="1666703"/>
            <a:ext cx="197257" cy="197257"/>
          </a:xfrm>
          <a:prstGeom prst="ellipse">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cxnSp>
        <p:nvCxnSpPr>
          <p:cNvPr id="42" name="Straight Arrow Connector 41">
            <a:extLst>
              <a:ext uri="{FF2B5EF4-FFF2-40B4-BE49-F238E27FC236}">
                <a16:creationId xmlns:a16="http://schemas.microsoft.com/office/drawing/2014/main" id="{054C6C22-004F-4101-AF18-9B6DE7243837}"/>
              </a:ext>
            </a:extLst>
          </p:cNvPr>
          <p:cNvCxnSpPr>
            <a:cxnSpLocks/>
          </p:cNvCxnSpPr>
          <p:nvPr/>
        </p:nvCxnSpPr>
        <p:spPr>
          <a:xfrm>
            <a:off x="7256031" y="1765329"/>
            <a:ext cx="173914" cy="3"/>
          </a:xfrm>
          <a:prstGeom prst="straightConnector1">
            <a:avLst/>
          </a:prstGeom>
          <a:ln>
            <a:solidFill>
              <a:schemeClr val="bg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75B1F0E-B3AB-4C0D-A76F-5D78598ADCAD}"/>
              </a:ext>
            </a:extLst>
          </p:cNvPr>
          <p:cNvCxnSpPr>
            <a:cxnSpLocks/>
          </p:cNvCxnSpPr>
          <p:nvPr/>
        </p:nvCxnSpPr>
        <p:spPr>
          <a:xfrm flipH="1">
            <a:off x="7489031" y="2347720"/>
            <a:ext cx="841773" cy="0"/>
          </a:xfrm>
          <a:prstGeom prst="straightConnector1">
            <a:avLst/>
          </a:prstGeom>
          <a:ln>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BC8B605-0B22-4AB0-93C8-8F655AAFCF68}"/>
              </a:ext>
            </a:extLst>
          </p:cNvPr>
          <p:cNvSpPr txBox="1"/>
          <p:nvPr/>
        </p:nvSpPr>
        <p:spPr>
          <a:xfrm>
            <a:off x="1870248" y="2460633"/>
            <a:ext cx="1021433" cy="246221"/>
          </a:xfrm>
          <a:prstGeom prst="rect">
            <a:avLst/>
          </a:prstGeom>
          <a:noFill/>
        </p:spPr>
        <p:txBody>
          <a:bodyPr wrap="none" rtlCol="0">
            <a:spAutoFit/>
          </a:bodyPr>
          <a:lstStyle/>
          <a:p>
            <a:r>
              <a:rPr lang="ru-RU" sz="1000" dirty="0">
                <a:solidFill>
                  <a:schemeClr val="bg1"/>
                </a:solidFill>
              </a:rPr>
              <a:t>Работа ученика</a:t>
            </a:r>
          </a:p>
        </p:txBody>
      </p:sp>
      <p:sp>
        <p:nvSpPr>
          <p:cNvPr id="45" name="TextBox 44">
            <a:extLst>
              <a:ext uri="{FF2B5EF4-FFF2-40B4-BE49-F238E27FC236}">
                <a16:creationId xmlns:a16="http://schemas.microsoft.com/office/drawing/2014/main" id="{020F87DF-1650-4D73-96AB-B62B4B723100}"/>
              </a:ext>
            </a:extLst>
          </p:cNvPr>
          <p:cNvSpPr txBox="1"/>
          <p:nvPr/>
        </p:nvSpPr>
        <p:spPr>
          <a:xfrm>
            <a:off x="3022341" y="3729163"/>
            <a:ext cx="1827744" cy="246221"/>
          </a:xfrm>
          <a:prstGeom prst="rect">
            <a:avLst/>
          </a:prstGeom>
          <a:noFill/>
        </p:spPr>
        <p:txBody>
          <a:bodyPr wrap="none" rtlCol="0">
            <a:spAutoFit/>
          </a:bodyPr>
          <a:lstStyle/>
          <a:p>
            <a:pPr algn="ctr"/>
            <a:r>
              <a:rPr lang="ru-RU" sz="1000" dirty="0">
                <a:solidFill>
                  <a:srgbClr val="FFCC32"/>
                </a:solidFill>
              </a:rPr>
              <a:t>Частично проверенная работа</a:t>
            </a:r>
          </a:p>
        </p:txBody>
      </p:sp>
      <p:sp>
        <p:nvSpPr>
          <p:cNvPr id="46" name="TextBox 45">
            <a:extLst>
              <a:ext uri="{FF2B5EF4-FFF2-40B4-BE49-F238E27FC236}">
                <a16:creationId xmlns:a16="http://schemas.microsoft.com/office/drawing/2014/main" id="{73217520-6C58-4736-B879-2498B1375847}"/>
              </a:ext>
            </a:extLst>
          </p:cNvPr>
          <p:cNvSpPr txBox="1"/>
          <p:nvPr/>
        </p:nvSpPr>
        <p:spPr>
          <a:xfrm>
            <a:off x="7442800" y="4080383"/>
            <a:ext cx="1023037" cy="400110"/>
          </a:xfrm>
          <a:prstGeom prst="rect">
            <a:avLst/>
          </a:prstGeom>
          <a:noFill/>
        </p:spPr>
        <p:txBody>
          <a:bodyPr wrap="none" rtlCol="0">
            <a:spAutoFit/>
          </a:bodyPr>
          <a:lstStyle/>
          <a:p>
            <a:r>
              <a:rPr lang="ru-RU" sz="1000" dirty="0">
                <a:solidFill>
                  <a:schemeClr val="bg1"/>
                </a:solidFill>
              </a:rPr>
              <a:t>Проверенная</a:t>
            </a:r>
            <a:br>
              <a:rPr lang="ru-RU" sz="1000" dirty="0">
                <a:solidFill>
                  <a:schemeClr val="bg1"/>
                </a:solidFill>
              </a:rPr>
            </a:br>
            <a:r>
              <a:rPr lang="ru-RU" sz="1000" dirty="0">
                <a:solidFill>
                  <a:schemeClr val="bg1"/>
                </a:solidFill>
              </a:rPr>
              <a:t>работа ученика</a:t>
            </a:r>
          </a:p>
        </p:txBody>
      </p:sp>
      <p:sp>
        <p:nvSpPr>
          <p:cNvPr id="47" name="TextBox 46">
            <a:extLst>
              <a:ext uri="{FF2B5EF4-FFF2-40B4-BE49-F238E27FC236}">
                <a16:creationId xmlns:a16="http://schemas.microsoft.com/office/drawing/2014/main" id="{53653C70-9EC9-4A59-945A-AB1806D18397}"/>
              </a:ext>
            </a:extLst>
          </p:cNvPr>
          <p:cNvSpPr txBox="1"/>
          <p:nvPr/>
        </p:nvSpPr>
        <p:spPr>
          <a:xfrm>
            <a:off x="6440465" y="2466478"/>
            <a:ext cx="1776448" cy="246221"/>
          </a:xfrm>
          <a:prstGeom prst="rect">
            <a:avLst/>
          </a:prstGeom>
          <a:noFill/>
        </p:spPr>
        <p:txBody>
          <a:bodyPr wrap="none" rtlCol="0">
            <a:spAutoFit/>
          </a:bodyPr>
          <a:lstStyle/>
          <a:p>
            <a:pPr algn="ctr"/>
            <a:r>
              <a:rPr lang="ru-RU" sz="1000" dirty="0">
                <a:solidFill>
                  <a:schemeClr val="bg1"/>
                </a:solidFill>
              </a:rPr>
              <a:t>Проверенная работа ученика</a:t>
            </a:r>
          </a:p>
        </p:txBody>
      </p:sp>
      <p:grpSp>
        <p:nvGrpSpPr>
          <p:cNvPr id="48" name="Group 47">
            <a:extLst>
              <a:ext uri="{FF2B5EF4-FFF2-40B4-BE49-F238E27FC236}">
                <a16:creationId xmlns:a16="http://schemas.microsoft.com/office/drawing/2014/main" id="{9E05C0A7-860C-4280-9FC3-6D2C0203039C}"/>
              </a:ext>
            </a:extLst>
          </p:cNvPr>
          <p:cNvGrpSpPr/>
          <p:nvPr/>
        </p:nvGrpSpPr>
        <p:grpSpPr>
          <a:xfrm>
            <a:off x="7204216" y="4110417"/>
            <a:ext cx="249439" cy="340013"/>
            <a:chOff x="6477940" y="4104579"/>
            <a:chExt cx="277127" cy="340013"/>
          </a:xfrm>
        </p:grpSpPr>
        <p:sp>
          <p:nvSpPr>
            <p:cNvPr id="49" name="Freeform 5">
              <a:extLst>
                <a:ext uri="{FF2B5EF4-FFF2-40B4-BE49-F238E27FC236}">
                  <a16:creationId xmlns:a16="http://schemas.microsoft.com/office/drawing/2014/main" id="{3EE37A5E-1868-4BA6-B8F4-9C5962B96C4A}"/>
                </a:ext>
              </a:extLst>
            </p:cNvPr>
            <p:cNvSpPr>
              <a:spLocks noChangeAspect="1" noEditPoints="1"/>
            </p:cNvSpPr>
            <p:nvPr/>
          </p:nvSpPr>
          <p:spPr bwMode="auto">
            <a:xfrm>
              <a:off x="6477940" y="4104579"/>
              <a:ext cx="277127" cy="340013"/>
            </a:xfrm>
            <a:custGeom>
              <a:avLst/>
              <a:gdLst>
                <a:gd name="T0" fmla="*/ 963 w 3708"/>
                <a:gd name="T1" fmla="*/ 1603 h 4799"/>
                <a:gd name="T2" fmla="*/ 486 w 3708"/>
                <a:gd name="T3" fmla="*/ 1126 h 4799"/>
                <a:gd name="T4" fmla="*/ 980 w 3708"/>
                <a:gd name="T5" fmla="*/ 1063 h 4799"/>
                <a:gd name="T6" fmla="*/ 554 w 3708"/>
                <a:gd name="T7" fmla="*/ 1176 h 4799"/>
                <a:gd name="T8" fmla="*/ 791 w 3708"/>
                <a:gd name="T9" fmla="*/ 1477 h 4799"/>
                <a:gd name="T10" fmla="*/ 1030 w 3708"/>
                <a:gd name="T11" fmla="*/ 1208 h 4799"/>
                <a:gd name="T12" fmla="*/ 1388 w 3708"/>
                <a:gd name="T13" fmla="*/ 744 h 4799"/>
                <a:gd name="T14" fmla="*/ 1286 w 3708"/>
                <a:gd name="T15" fmla="*/ 665 h 4799"/>
                <a:gd name="T16" fmla="*/ 553 w 3708"/>
                <a:gd name="T17" fmla="*/ 931 h 4799"/>
                <a:gd name="T18" fmla="*/ 553 w 3708"/>
                <a:gd name="T19" fmla="*/ 1732 h 4799"/>
                <a:gd name="T20" fmla="*/ 1159 w 3708"/>
                <a:gd name="T21" fmla="*/ 1126 h 4799"/>
                <a:gd name="T22" fmla="*/ 1388 w 3708"/>
                <a:gd name="T23" fmla="*/ 744 h 4799"/>
                <a:gd name="T24" fmla="*/ 3297 w 3708"/>
                <a:gd name="T25" fmla="*/ 3860 h 4799"/>
                <a:gd name="T26" fmla="*/ 1354 w 3708"/>
                <a:gd name="T27" fmla="*/ 3732 h 4799"/>
                <a:gd name="T28" fmla="*/ 3361 w 3708"/>
                <a:gd name="T29" fmla="*/ 3796 h 4799"/>
                <a:gd name="T30" fmla="*/ 963 w 3708"/>
                <a:gd name="T31" fmla="*/ 3795 h 4799"/>
                <a:gd name="T32" fmla="*/ 486 w 3708"/>
                <a:gd name="T33" fmla="*/ 3318 h 4799"/>
                <a:gd name="T34" fmla="*/ 1030 w 3708"/>
                <a:gd name="T35" fmla="*/ 3318 h 4799"/>
                <a:gd name="T36" fmla="*/ 963 w 3708"/>
                <a:gd name="T37" fmla="*/ 3123 h 4799"/>
                <a:gd name="T38" fmla="*/ 357 w 3708"/>
                <a:gd name="T39" fmla="*/ 3318 h 4799"/>
                <a:gd name="T40" fmla="*/ 963 w 3708"/>
                <a:gd name="T41" fmla="*/ 3924 h 4799"/>
                <a:gd name="T42" fmla="*/ 963 w 3708"/>
                <a:gd name="T43" fmla="*/ 3123 h 4799"/>
                <a:gd name="T44" fmla="*/ 3361 w 3708"/>
                <a:gd name="T45" fmla="*/ 3516 h 4799"/>
                <a:gd name="T46" fmla="*/ 1290 w 3708"/>
                <a:gd name="T47" fmla="*/ 3516 h 4799"/>
                <a:gd name="T48" fmla="*/ 3361 w 3708"/>
                <a:gd name="T49" fmla="*/ 3516 h 4799"/>
                <a:gd name="T50" fmla="*/ 3361 w 3708"/>
                <a:gd name="T51" fmla="*/ 3222 h 4799"/>
                <a:gd name="T52" fmla="*/ 1290 w 3708"/>
                <a:gd name="T53" fmla="*/ 3222 h 4799"/>
                <a:gd name="T54" fmla="*/ 3361 w 3708"/>
                <a:gd name="T55" fmla="*/ 3222 h 4799"/>
                <a:gd name="T56" fmla="*/ 3361 w 3708"/>
                <a:gd name="T57" fmla="*/ 2686 h 4799"/>
                <a:gd name="T58" fmla="*/ 1290 w 3708"/>
                <a:gd name="T59" fmla="*/ 2686 h 4799"/>
                <a:gd name="T60" fmla="*/ 3361 w 3708"/>
                <a:gd name="T61" fmla="*/ 2686 h 4799"/>
                <a:gd name="T62" fmla="*/ 1030 w 3708"/>
                <a:gd name="T63" fmla="*/ 2618 h 4799"/>
                <a:gd name="T64" fmla="*/ 486 w 3708"/>
                <a:gd name="T65" fmla="*/ 2618 h 4799"/>
                <a:gd name="T66" fmla="*/ 963 w 3708"/>
                <a:gd name="T67" fmla="*/ 2141 h 4799"/>
                <a:gd name="T68" fmla="*/ 1030 w 3708"/>
                <a:gd name="T69" fmla="*/ 2618 h 4799"/>
                <a:gd name="T70" fmla="*/ 553 w 3708"/>
                <a:gd name="T71" fmla="*/ 2012 h 4799"/>
                <a:gd name="T72" fmla="*/ 553 w 3708"/>
                <a:gd name="T73" fmla="*/ 2814 h 4799"/>
                <a:gd name="T74" fmla="*/ 1159 w 3708"/>
                <a:gd name="T75" fmla="*/ 2208 h 4799"/>
                <a:gd name="T76" fmla="*/ 3361 w 3708"/>
                <a:gd name="T77" fmla="*/ 2406 h 4799"/>
                <a:gd name="T78" fmla="*/ 1354 w 3708"/>
                <a:gd name="T79" fmla="*/ 2470 h 4799"/>
                <a:gd name="T80" fmla="*/ 3297 w 3708"/>
                <a:gd name="T81" fmla="*/ 2341 h 4799"/>
                <a:gd name="T82" fmla="*/ 3361 w 3708"/>
                <a:gd name="T83" fmla="*/ 2111 h 4799"/>
                <a:gd name="T84" fmla="*/ 1354 w 3708"/>
                <a:gd name="T85" fmla="*/ 2176 h 4799"/>
                <a:gd name="T86" fmla="*/ 3297 w 3708"/>
                <a:gd name="T87" fmla="*/ 2047 h 4799"/>
                <a:gd name="T88" fmla="*/ 3361 w 3708"/>
                <a:gd name="T89" fmla="*/ 1604 h 4799"/>
                <a:gd name="T90" fmla="*/ 1354 w 3708"/>
                <a:gd name="T91" fmla="*/ 1668 h 4799"/>
                <a:gd name="T92" fmla="*/ 3297 w 3708"/>
                <a:gd name="T93" fmla="*/ 1540 h 4799"/>
                <a:gd name="T94" fmla="*/ 3361 w 3708"/>
                <a:gd name="T95" fmla="*/ 1324 h 4799"/>
                <a:gd name="T96" fmla="*/ 1354 w 3708"/>
                <a:gd name="T97" fmla="*/ 1388 h 4799"/>
                <a:gd name="T98" fmla="*/ 3297 w 3708"/>
                <a:gd name="T99" fmla="*/ 1260 h 4799"/>
                <a:gd name="T100" fmla="*/ 3361 w 3708"/>
                <a:gd name="T101" fmla="*/ 1030 h 4799"/>
                <a:gd name="T102" fmla="*/ 1354 w 3708"/>
                <a:gd name="T103" fmla="*/ 1094 h 4799"/>
                <a:gd name="T104" fmla="*/ 3297 w 3708"/>
                <a:gd name="T105" fmla="*/ 965 h 4799"/>
                <a:gd name="T106" fmla="*/ 3579 w 3708"/>
                <a:gd name="T107" fmla="*/ 4491 h 4799"/>
                <a:gd name="T108" fmla="*/ 307 w 3708"/>
                <a:gd name="T109" fmla="*/ 4670 h 4799"/>
                <a:gd name="T110" fmla="*/ 307 w 3708"/>
                <a:gd name="T111" fmla="*/ 127 h 4799"/>
                <a:gd name="T112" fmla="*/ 3579 w 3708"/>
                <a:gd name="T113" fmla="*/ 4491 h 4799"/>
                <a:gd name="T114" fmla="*/ 3400 w 3708"/>
                <a:gd name="T115" fmla="*/ 0 h 4799"/>
                <a:gd name="T116" fmla="*/ 0 w 3708"/>
                <a:gd name="T117" fmla="*/ 4491 h 4799"/>
                <a:gd name="T118" fmla="*/ 3708 w 3708"/>
                <a:gd name="T119" fmla="*/ 4491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08" h="4799">
                  <a:moveTo>
                    <a:pt x="1030" y="1537"/>
                  </a:moveTo>
                  <a:lnTo>
                    <a:pt x="1030" y="1537"/>
                  </a:lnTo>
                  <a:cubicBezTo>
                    <a:pt x="1030" y="1573"/>
                    <a:pt x="1000" y="1603"/>
                    <a:pt x="963" y="1603"/>
                  </a:cubicBezTo>
                  <a:lnTo>
                    <a:pt x="553" y="1603"/>
                  </a:lnTo>
                  <a:cubicBezTo>
                    <a:pt x="516" y="1603"/>
                    <a:pt x="486" y="1573"/>
                    <a:pt x="486" y="1537"/>
                  </a:cubicBezTo>
                  <a:lnTo>
                    <a:pt x="486" y="1126"/>
                  </a:lnTo>
                  <a:cubicBezTo>
                    <a:pt x="486" y="1089"/>
                    <a:pt x="516" y="1060"/>
                    <a:pt x="553" y="1060"/>
                  </a:cubicBezTo>
                  <a:lnTo>
                    <a:pt x="963" y="1060"/>
                  </a:lnTo>
                  <a:cubicBezTo>
                    <a:pt x="969" y="1060"/>
                    <a:pt x="974" y="1061"/>
                    <a:pt x="980" y="1063"/>
                  </a:cubicBezTo>
                  <a:lnTo>
                    <a:pt x="785" y="1315"/>
                  </a:lnTo>
                  <a:lnTo>
                    <a:pt x="645" y="1176"/>
                  </a:lnTo>
                  <a:cubicBezTo>
                    <a:pt x="620" y="1150"/>
                    <a:pt x="580" y="1150"/>
                    <a:pt x="554" y="1176"/>
                  </a:cubicBezTo>
                  <a:cubicBezTo>
                    <a:pt x="529" y="1201"/>
                    <a:pt x="529" y="1241"/>
                    <a:pt x="554" y="1267"/>
                  </a:cubicBezTo>
                  <a:lnTo>
                    <a:pt x="746" y="1458"/>
                  </a:lnTo>
                  <a:cubicBezTo>
                    <a:pt x="758" y="1470"/>
                    <a:pt x="774" y="1477"/>
                    <a:pt x="791" y="1477"/>
                  </a:cubicBezTo>
                  <a:cubicBezTo>
                    <a:pt x="793" y="1477"/>
                    <a:pt x="794" y="1477"/>
                    <a:pt x="795" y="1477"/>
                  </a:cubicBezTo>
                  <a:cubicBezTo>
                    <a:pt x="814" y="1476"/>
                    <a:pt x="831" y="1467"/>
                    <a:pt x="842" y="1452"/>
                  </a:cubicBezTo>
                  <a:lnTo>
                    <a:pt x="1030" y="1208"/>
                  </a:lnTo>
                  <a:lnTo>
                    <a:pt x="1030" y="1537"/>
                  </a:lnTo>
                  <a:lnTo>
                    <a:pt x="1030" y="1537"/>
                  </a:lnTo>
                  <a:close/>
                  <a:moveTo>
                    <a:pt x="1388" y="744"/>
                  </a:moveTo>
                  <a:lnTo>
                    <a:pt x="1388" y="744"/>
                  </a:lnTo>
                  <a:cubicBezTo>
                    <a:pt x="1410" y="715"/>
                    <a:pt x="1404" y="675"/>
                    <a:pt x="1376" y="653"/>
                  </a:cubicBezTo>
                  <a:cubicBezTo>
                    <a:pt x="1348" y="631"/>
                    <a:pt x="1308" y="637"/>
                    <a:pt x="1286" y="665"/>
                  </a:cubicBezTo>
                  <a:lnTo>
                    <a:pt x="1060" y="958"/>
                  </a:lnTo>
                  <a:cubicBezTo>
                    <a:pt x="1032" y="941"/>
                    <a:pt x="999" y="931"/>
                    <a:pt x="963" y="931"/>
                  </a:cubicBezTo>
                  <a:lnTo>
                    <a:pt x="553" y="931"/>
                  </a:lnTo>
                  <a:cubicBezTo>
                    <a:pt x="445" y="931"/>
                    <a:pt x="357" y="1018"/>
                    <a:pt x="357" y="1126"/>
                  </a:cubicBezTo>
                  <a:lnTo>
                    <a:pt x="357" y="1537"/>
                  </a:lnTo>
                  <a:cubicBezTo>
                    <a:pt x="357" y="1644"/>
                    <a:pt x="445" y="1732"/>
                    <a:pt x="553" y="1732"/>
                  </a:cubicBezTo>
                  <a:lnTo>
                    <a:pt x="963" y="1732"/>
                  </a:lnTo>
                  <a:cubicBezTo>
                    <a:pt x="1071" y="1732"/>
                    <a:pt x="1159" y="1644"/>
                    <a:pt x="1159" y="1537"/>
                  </a:cubicBezTo>
                  <a:lnTo>
                    <a:pt x="1159" y="1126"/>
                  </a:lnTo>
                  <a:cubicBezTo>
                    <a:pt x="1159" y="1102"/>
                    <a:pt x="1154" y="1079"/>
                    <a:pt x="1146" y="1058"/>
                  </a:cubicBezTo>
                  <a:lnTo>
                    <a:pt x="1388" y="744"/>
                  </a:lnTo>
                  <a:lnTo>
                    <a:pt x="1388" y="744"/>
                  </a:lnTo>
                  <a:close/>
                  <a:moveTo>
                    <a:pt x="3361" y="3796"/>
                  </a:moveTo>
                  <a:lnTo>
                    <a:pt x="3361" y="3796"/>
                  </a:lnTo>
                  <a:cubicBezTo>
                    <a:pt x="3361" y="3832"/>
                    <a:pt x="3333" y="3860"/>
                    <a:pt x="3297" y="3860"/>
                  </a:cubicBezTo>
                  <a:lnTo>
                    <a:pt x="1354" y="3860"/>
                  </a:lnTo>
                  <a:cubicBezTo>
                    <a:pt x="1318" y="3860"/>
                    <a:pt x="1290" y="3832"/>
                    <a:pt x="1290" y="3796"/>
                  </a:cubicBezTo>
                  <a:cubicBezTo>
                    <a:pt x="1290" y="3761"/>
                    <a:pt x="1318" y="3732"/>
                    <a:pt x="1354" y="3732"/>
                  </a:cubicBezTo>
                  <a:lnTo>
                    <a:pt x="3297" y="3732"/>
                  </a:lnTo>
                  <a:cubicBezTo>
                    <a:pt x="3333" y="3732"/>
                    <a:pt x="3361" y="3761"/>
                    <a:pt x="3361" y="3796"/>
                  </a:cubicBezTo>
                  <a:lnTo>
                    <a:pt x="3361" y="3796"/>
                  </a:lnTo>
                  <a:close/>
                  <a:moveTo>
                    <a:pt x="1030" y="3729"/>
                  </a:moveTo>
                  <a:lnTo>
                    <a:pt x="1030" y="3729"/>
                  </a:lnTo>
                  <a:cubicBezTo>
                    <a:pt x="1030" y="3765"/>
                    <a:pt x="1000" y="3795"/>
                    <a:pt x="963" y="3795"/>
                  </a:cubicBezTo>
                  <a:lnTo>
                    <a:pt x="553" y="3795"/>
                  </a:lnTo>
                  <a:cubicBezTo>
                    <a:pt x="516" y="3795"/>
                    <a:pt x="486" y="3765"/>
                    <a:pt x="486" y="3729"/>
                  </a:cubicBezTo>
                  <a:lnTo>
                    <a:pt x="486" y="3318"/>
                  </a:lnTo>
                  <a:cubicBezTo>
                    <a:pt x="486" y="3281"/>
                    <a:pt x="516" y="3252"/>
                    <a:pt x="553" y="3252"/>
                  </a:cubicBezTo>
                  <a:lnTo>
                    <a:pt x="963" y="3252"/>
                  </a:lnTo>
                  <a:cubicBezTo>
                    <a:pt x="1000" y="3252"/>
                    <a:pt x="1030" y="3281"/>
                    <a:pt x="1030" y="3318"/>
                  </a:cubicBezTo>
                  <a:lnTo>
                    <a:pt x="1030" y="3729"/>
                  </a:lnTo>
                  <a:lnTo>
                    <a:pt x="1030" y="3729"/>
                  </a:lnTo>
                  <a:close/>
                  <a:moveTo>
                    <a:pt x="963" y="3123"/>
                  </a:moveTo>
                  <a:lnTo>
                    <a:pt x="963" y="3123"/>
                  </a:lnTo>
                  <a:lnTo>
                    <a:pt x="553" y="3123"/>
                  </a:lnTo>
                  <a:cubicBezTo>
                    <a:pt x="445" y="3123"/>
                    <a:pt x="357" y="3210"/>
                    <a:pt x="357" y="3318"/>
                  </a:cubicBezTo>
                  <a:lnTo>
                    <a:pt x="357" y="3729"/>
                  </a:lnTo>
                  <a:cubicBezTo>
                    <a:pt x="357" y="3836"/>
                    <a:pt x="445" y="3924"/>
                    <a:pt x="553" y="3924"/>
                  </a:cubicBezTo>
                  <a:lnTo>
                    <a:pt x="963" y="3924"/>
                  </a:lnTo>
                  <a:cubicBezTo>
                    <a:pt x="1071" y="3924"/>
                    <a:pt x="1159" y="3836"/>
                    <a:pt x="1159" y="3729"/>
                  </a:cubicBezTo>
                  <a:lnTo>
                    <a:pt x="1159" y="3318"/>
                  </a:lnTo>
                  <a:cubicBezTo>
                    <a:pt x="1159" y="3210"/>
                    <a:pt x="1071" y="3123"/>
                    <a:pt x="963" y="3123"/>
                  </a:cubicBezTo>
                  <a:lnTo>
                    <a:pt x="963" y="3123"/>
                  </a:lnTo>
                  <a:close/>
                  <a:moveTo>
                    <a:pt x="3361" y="3516"/>
                  </a:moveTo>
                  <a:lnTo>
                    <a:pt x="3361" y="3516"/>
                  </a:lnTo>
                  <a:cubicBezTo>
                    <a:pt x="3361" y="3552"/>
                    <a:pt x="3333" y="3581"/>
                    <a:pt x="3297" y="3581"/>
                  </a:cubicBezTo>
                  <a:lnTo>
                    <a:pt x="1354" y="3581"/>
                  </a:lnTo>
                  <a:cubicBezTo>
                    <a:pt x="1318" y="3581"/>
                    <a:pt x="1290" y="3552"/>
                    <a:pt x="1290" y="3516"/>
                  </a:cubicBezTo>
                  <a:cubicBezTo>
                    <a:pt x="1290" y="3481"/>
                    <a:pt x="1318" y="3452"/>
                    <a:pt x="1354" y="3452"/>
                  </a:cubicBezTo>
                  <a:lnTo>
                    <a:pt x="3297" y="3452"/>
                  </a:lnTo>
                  <a:cubicBezTo>
                    <a:pt x="3333" y="3452"/>
                    <a:pt x="3361" y="3481"/>
                    <a:pt x="3361" y="3516"/>
                  </a:cubicBezTo>
                  <a:lnTo>
                    <a:pt x="3361" y="3516"/>
                  </a:lnTo>
                  <a:close/>
                  <a:moveTo>
                    <a:pt x="3361" y="3222"/>
                  </a:moveTo>
                  <a:lnTo>
                    <a:pt x="3361" y="3222"/>
                  </a:lnTo>
                  <a:cubicBezTo>
                    <a:pt x="3361" y="3257"/>
                    <a:pt x="3333" y="3286"/>
                    <a:pt x="3297" y="3286"/>
                  </a:cubicBezTo>
                  <a:lnTo>
                    <a:pt x="1354" y="3286"/>
                  </a:lnTo>
                  <a:cubicBezTo>
                    <a:pt x="1318" y="3286"/>
                    <a:pt x="1290" y="3257"/>
                    <a:pt x="1290" y="3222"/>
                  </a:cubicBezTo>
                  <a:cubicBezTo>
                    <a:pt x="1290" y="3186"/>
                    <a:pt x="1318" y="3157"/>
                    <a:pt x="1354" y="3157"/>
                  </a:cubicBezTo>
                  <a:lnTo>
                    <a:pt x="3297" y="3157"/>
                  </a:lnTo>
                  <a:cubicBezTo>
                    <a:pt x="3333" y="3157"/>
                    <a:pt x="3361" y="3186"/>
                    <a:pt x="3361" y="3222"/>
                  </a:cubicBezTo>
                  <a:lnTo>
                    <a:pt x="3361" y="3222"/>
                  </a:lnTo>
                  <a:close/>
                  <a:moveTo>
                    <a:pt x="3361" y="2686"/>
                  </a:moveTo>
                  <a:lnTo>
                    <a:pt x="3361" y="2686"/>
                  </a:lnTo>
                  <a:cubicBezTo>
                    <a:pt x="3361" y="2721"/>
                    <a:pt x="3333" y="2750"/>
                    <a:pt x="3297" y="2750"/>
                  </a:cubicBezTo>
                  <a:lnTo>
                    <a:pt x="1354" y="2750"/>
                  </a:lnTo>
                  <a:cubicBezTo>
                    <a:pt x="1318" y="2750"/>
                    <a:pt x="1290" y="2721"/>
                    <a:pt x="1290" y="2686"/>
                  </a:cubicBezTo>
                  <a:cubicBezTo>
                    <a:pt x="1290" y="2650"/>
                    <a:pt x="1318" y="2621"/>
                    <a:pt x="1354" y="2621"/>
                  </a:cubicBezTo>
                  <a:lnTo>
                    <a:pt x="3297" y="2621"/>
                  </a:lnTo>
                  <a:cubicBezTo>
                    <a:pt x="3333" y="2621"/>
                    <a:pt x="3361" y="2650"/>
                    <a:pt x="3361" y="2686"/>
                  </a:cubicBezTo>
                  <a:lnTo>
                    <a:pt x="3361" y="2686"/>
                  </a:lnTo>
                  <a:close/>
                  <a:moveTo>
                    <a:pt x="1030" y="2618"/>
                  </a:moveTo>
                  <a:lnTo>
                    <a:pt x="1030" y="2618"/>
                  </a:lnTo>
                  <a:cubicBezTo>
                    <a:pt x="1030" y="2655"/>
                    <a:pt x="1000" y="2685"/>
                    <a:pt x="963" y="2685"/>
                  </a:cubicBezTo>
                  <a:lnTo>
                    <a:pt x="553" y="2685"/>
                  </a:lnTo>
                  <a:cubicBezTo>
                    <a:pt x="516" y="2685"/>
                    <a:pt x="486" y="2655"/>
                    <a:pt x="486" y="2618"/>
                  </a:cubicBezTo>
                  <a:lnTo>
                    <a:pt x="486" y="2208"/>
                  </a:lnTo>
                  <a:cubicBezTo>
                    <a:pt x="486" y="2171"/>
                    <a:pt x="516" y="2141"/>
                    <a:pt x="553" y="2141"/>
                  </a:cubicBezTo>
                  <a:lnTo>
                    <a:pt x="963" y="2141"/>
                  </a:lnTo>
                  <a:cubicBezTo>
                    <a:pt x="1000" y="2141"/>
                    <a:pt x="1030" y="2171"/>
                    <a:pt x="1030" y="2208"/>
                  </a:cubicBezTo>
                  <a:lnTo>
                    <a:pt x="1030" y="2618"/>
                  </a:lnTo>
                  <a:lnTo>
                    <a:pt x="1030" y="2618"/>
                  </a:lnTo>
                  <a:close/>
                  <a:moveTo>
                    <a:pt x="963" y="2012"/>
                  </a:moveTo>
                  <a:lnTo>
                    <a:pt x="963" y="2012"/>
                  </a:lnTo>
                  <a:lnTo>
                    <a:pt x="553" y="2012"/>
                  </a:lnTo>
                  <a:cubicBezTo>
                    <a:pt x="445" y="2012"/>
                    <a:pt x="357" y="2100"/>
                    <a:pt x="357" y="2208"/>
                  </a:cubicBezTo>
                  <a:lnTo>
                    <a:pt x="357" y="2618"/>
                  </a:lnTo>
                  <a:cubicBezTo>
                    <a:pt x="357" y="2726"/>
                    <a:pt x="445" y="2814"/>
                    <a:pt x="553" y="2814"/>
                  </a:cubicBezTo>
                  <a:lnTo>
                    <a:pt x="963" y="2814"/>
                  </a:lnTo>
                  <a:cubicBezTo>
                    <a:pt x="1071" y="2814"/>
                    <a:pt x="1159" y="2726"/>
                    <a:pt x="1159" y="2618"/>
                  </a:cubicBezTo>
                  <a:lnTo>
                    <a:pt x="1159" y="2208"/>
                  </a:lnTo>
                  <a:cubicBezTo>
                    <a:pt x="1159" y="2100"/>
                    <a:pt x="1071" y="2012"/>
                    <a:pt x="963" y="2012"/>
                  </a:cubicBezTo>
                  <a:lnTo>
                    <a:pt x="963" y="2012"/>
                  </a:lnTo>
                  <a:close/>
                  <a:moveTo>
                    <a:pt x="3361" y="2406"/>
                  </a:moveTo>
                  <a:lnTo>
                    <a:pt x="3361" y="2406"/>
                  </a:lnTo>
                  <a:cubicBezTo>
                    <a:pt x="3361" y="2441"/>
                    <a:pt x="3333" y="2470"/>
                    <a:pt x="3297" y="2470"/>
                  </a:cubicBezTo>
                  <a:lnTo>
                    <a:pt x="1354" y="2470"/>
                  </a:lnTo>
                  <a:cubicBezTo>
                    <a:pt x="1318" y="2470"/>
                    <a:pt x="1290" y="2441"/>
                    <a:pt x="1290" y="2406"/>
                  </a:cubicBezTo>
                  <a:cubicBezTo>
                    <a:pt x="1290" y="2370"/>
                    <a:pt x="1318" y="2341"/>
                    <a:pt x="1354" y="2341"/>
                  </a:cubicBezTo>
                  <a:lnTo>
                    <a:pt x="3297" y="2341"/>
                  </a:lnTo>
                  <a:cubicBezTo>
                    <a:pt x="3333" y="2341"/>
                    <a:pt x="3361" y="2370"/>
                    <a:pt x="3361" y="2406"/>
                  </a:cubicBezTo>
                  <a:lnTo>
                    <a:pt x="3361" y="2406"/>
                  </a:lnTo>
                  <a:close/>
                  <a:moveTo>
                    <a:pt x="3361" y="2111"/>
                  </a:moveTo>
                  <a:lnTo>
                    <a:pt x="3361" y="2111"/>
                  </a:lnTo>
                  <a:cubicBezTo>
                    <a:pt x="3361" y="2147"/>
                    <a:pt x="3333" y="2176"/>
                    <a:pt x="3297" y="2176"/>
                  </a:cubicBezTo>
                  <a:lnTo>
                    <a:pt x="1354" y="2176"/>
                  </a:lnTo>
                  <a:cubicBezTo>
                    <a:pt x="1318" y="2176"/>
                    <a:pt x="1290" y="2147"/>
                    <a:pt x="1290" y="2111"/>
                  </a:cubicBezTo>
                  <a:cubicBezTo>
                    <a:pt x="1290" y="2076"/>
                    <a:pt x="1318" y="2047"/>
                    <a:pt x="1354" y="2047"/>
                  </a:cubicBezTo>
                  <a:lnTo>
                    <a:pt x="3297" y="2047"/>
                  </a:lnTo>
                  <a:cubicBezTo>
                    <a:pt x="3333" y="2047"/>
                    <a:pt x="3361" y="2076"/>
                    <a:pt x="3361" y="2111"/>
                  </a:cubicBezTo>
                  <a:lnTo>
                    <a:pt x="3361" y="2111"/>
                  </a:lnTo>
                  <a:close/>
                  <a:moveTo>
                    <a:pt x="3361" y="1604"/>
                  </a:moveTo>
                  <a:lnTo>
                    <a:pt x="3361" y="1604"/>
                  </a:lnTo>
                  <a:cubicBezTo>
                    <a:pt x="3361" y="1640"/>
                    <a:pt x="3333" y="1668"/>
                    <a:pt x="3297" y="1668"/>
                  </a:cubicBezTo>
                  <a:lnTo>
                    <a:pt x="1354" y="1668"/>
                  </a:lnTo>
                  <a:cubicBezTo>
                    <a:pt x="1318" y="1668"/>
                    <a:pt x="1290" y="1640"/>
                    <a:pt x="1290" y="1604"/>
                  </a:cubicBezTo>
                  <a:cubicBezTo>
                    <a:pt x="1290" y="1568"/>
                    <a:pt x="1318" y="1540"/>
                    <a:pt x="1354" y="1540"/>
                  </a:cubicBezTo>
                  <a:lnTo>
                    <a:pt x="3297" y="1540"/>
                  </a:lnTo>
                  <a:cubicBezTo>
                    <a:pt x="3333" y="1540"/>
                    <a:pt x="3361" y="1568"/>
                    <a:pt x="3361" y="1604"/>
                  </a:cubicBezTo>
                  <a:lnTo>
                    <a:pt x="3361" y="1604"/>
                  </a:lnTo>
                  <a:close/>
                  <a:moveTo>
                    <a:pt x="3361" y="1324"/>
                  </a:moveTo>
                  <a:lnTo>
                    <a:pt x="3361" y="1324"/>
                  </a:lnTo>
                  <a:cubicBezTo>
                    <a:pt x="3361" y="1360"/>
                    <a:pt x="3333" y="1388"/>
                    <a:pt x="3297" y="1388"/>
                  </a:cubicBezTo>
                  <a:lnTo>
                    <a:pt x="1354" y="1388"/>
                  </a:lnTo>
                  <a:cubicBezTo>
                    <a:pt x="1318" y="1388"/>
                    <a:pt x="1290" y="1360"/>
                    <a:pt x="1290" y="1324"/>
                  </a:cubicBezTo>
                  <a:cubicBezTo>
                    <a:pt x="1290" y="1289"/>
                    <a:pt x="1318" y="1260"/>
                    <a:pt x="1354" y="1260"/>
                  </a:cubicBezTo>
                  <a:lnTo>
                    <a:pt x="3297" y="1260"/>
                  </a:lnTo>
                  <a:cubicBezTo>
                    <a:pt x="3333" y="1260"/>
                    <a:pt x="3361" y="1289"/>
                    <a:pt x="3361" y="1324"/>
                  </a:cubicBezTo>
                  <a:lnTo>
                    <a:pt x="3361" y="1324"/>
                  </a:lnTo>
                  <a:close/>
                  <a:moveTo>
                    <a:pt x="3361" y="1030"/>
                  </a:moveTo>
                  <a:lnTo>
                    <a:pt x="3361" y="1030"/>
                  </a:lnTo>
                  <a:cubicBezTo>
                    <a:pt x="3361" y="1065"/>
                    <a:pt x="3333" y="1094"/>
                    <a:pt x="3297" y="1094"/>
                  </a:cubicBezTo>
                  <a:lnTo>
                    <a:pt x="1354" y="1094"/>
                  </a:lnTo>
                  <a:cubicBezTo>
                    <a:pt x="1318" y="1094"/>
                    <a:pt x="1290" y="1065"/>
                    <a:pt x="1290" y="1030"/>
                  </a:cubicBezTo>
                  <a:cubicBezTo>
                    <a:pt x="1290" y="994"/>
                    <a:pt x="1318" y="965"/>
                    <a:pt x="1354" y="965"/>
                  </a:cubicBezTo>
                  <a:lnTo>
                    <a:pt x="3297" y="965"/>
                  </a:lnTo>
                  <a:cubicBezTo>
                    <a:pt x="3333" y="965"/>
                    <a:pt x="3361" y="994"/>
                    <a:pt x="3361" y="1030"/>
                  </a:cubicBezTo>
                  <a:lnTo>
                    <a:pt x="3361" y="1030"/>
                  </a:lnTo>
                  <a:close/>
                  <a:moveTo>
                    <a:pt x="3579" y="4491"/>
                  </a:moveTo>
                  <a:lnTo>
                    <a:pt x="3579" y="4491"/>
                  </a:lnTo>
                  <a:cubicBezTo>
                    <a:pt x="3579" y="4589"/>
                    <a:pt x="3499" y="4670"/>
                    <a:pt x="3400" y="4670"/>
                  </a:cubicBezTo>
                  <a:lnTo>
                    <a:pt x="307" y="4670"/>
                  </a:lnTo>
                  <a:cubicBezTo>
                    <a:pt x="209" y="4670"/>
                    <a:pt x="128" y="4589"/>
                    <a:pt x="128" y="4491"/>
                  </a:cubicBezTo>
                  <a:lnTo>
                    <a:pt x="128" y="306"/>
                  </a:lnTo>
                  <a:cubicBezTo>
                    <a:pt x="128" y="208"/>
                    <a:pt x="209" y="127"/>
                    <a:pt x="307" y="127"/>
                  </a:cubicBezTo>
                  <a:lnTo>
                    <a:pt x="3400" y="127"/>
                  </a:lnTo>
                  <a:cubicBezTo>
                    <a:pt x="3499" y="127"/>
                    <a:pt x="3579" y="208"/>
                    <a:pt x="3579" y="306"/>
                  </a:cubicBezTo>
                  <a:lnTo>
                    <a:pt x="3579" y="4491"/>
                  </a:lnTo>
                  <a:lnTo>
                    <a:pt x="3579" y="4491"/>
                  </a:lnTo>
                  <a:close/>
                  <a:moveTo>
                    <a:pt x="3400" y="0"/>
                  </a:moveTo>
                  <a:lnTo>
                    <a:pt x="3400" y="0"/>
                  </a:lnTo>
                  <a:lnTo>
                    <a:pt x="307" y="0"/>
                  </a:lnTo>
                  <a:cubicBezTo>
                    <a:pt x="138" y="0"/>
                    <a:pt x="0" y="137"/>
                    <a:pt x="0" y="306"/>
                  </a:cubicBezTo>
                  <a:lnTo>
                    <a:pt x="0" y="4491"/>
                  </a:lnTo>
                  <a:cubicBezTo>
                    <a:pt x="0" y="4660"/>
                    <a:pt x="138" y="4799"/>
                    <a:pt x="307" y="4799"/>
                  </a:cubicBezTo>
                  <a:lnTo>
                    <a:pt x="3400" y="4799"/>
                  </a:lnTo>
                  <a:cubicBezTo>
                    <a:pt x="3570" y="4799"/>
                    <a:pt x="3708" y="4660"/>
                    <a:pt x="3708" y="4491"/>
                  </a:cubicBezTo>
                  <a:lnTo>
                    <a:pt x="3708" y="306"/>
                  </a:lnTo>
                  <a:cubicBezTo>
                    <a:pt x="3708" y="137"/>
                    <a:pt x="3570" y="0"/>
                    <a:pt x="3400"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0" name="Group 49">
              <a:extLst>
                <a:ext uri="{FF2B5EF4-FFF2-40B4-BE49-F238E27FC236}">
                  <a16:creationId xmlns:a16="http://schemas.microsoft.com/office/drawing/2014/main" id="{42C95F4E-47F8-4C0C-AD6A-BC71DFB7B61D}"/>
                </a:ext>
              </a:extLst>
            </p:cNvPr>
            <p:cNvGrpSpPr/>
            <p:nvPr/>
          </p:nvGrpSpPr>
          <p:grpSpPr>
            <a:xfrm>
              <a:off x="6522767" y="4236329"/>
              <a:ext cx="49750" cy="45275"/>
              <a:chOff x="4378172" y="1538288"/>
              <a:chExt cx="160491" cy="153638"/>
            </a:xfrm>
          </p:grpSpPr>
          <p:cxnSp>
            <p:nvCxnSpPr>
              <p:cNvPr id="54" name="Straight Connector 53">
                <a:extLst>
                  <a:ext uri="{FF2B5EF4-FFF2-40B4-BE49-F238E27FC236}">
                    <a16:creationId xmlns:a16="http://schemas.microsoft.com/office/drawing/2014/main" id="{E1C56395-57DF-4243-9920-89121EEA076E}"/>
                  </a:ext>
                </a:extLst>
              </p:cNvPr>
              <p:cNvCxnSpPr>
                <a:cxnSpLocks/>
              </p:cNvCxnSpPr>
              <p:nvPr/>
            </p:nvCxnSpPr>
            <p:spPr>
              <a:xfrm>
                <a:off x="4378172" y="1644799"/>
                <a:ext cx="47902" cy="44744"/>
              </a:xfrm>
              <a:prstGeom prst="line">
                <a:avLst/>
              </a:prstGeom>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F579D7D-2FB5-4DE0-BF70-4DA03378088D}"/>
                  </a:ext>
                </a:extLst>
              </p:cNvPr>
              <p:cNvCxnSpPr>
                <a:cxnSpLocks/>
              </p:cNvCxnSpPr>
              <p:nvPr/>
            </p:nvCxnSpPr>
            <p:spPr>
              <a:xfrm flipV="1">
                <a:off x="4426074" y="1538288"/>
                <a:ext cx="112589" cy="153638"/>
              </a:xfrm>
              <a:prstGeom prst="line">
                <a:avLst/>
              </a:prstGeom>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1A80CB6-D882-4642-ABDA-9549D8BEEC20}"/>
                </a:ext>
              </a:extLst>
            </p:cNvPr>
            <p:cNvGrpSpPr/>
            <p:nvPr/>
          </p:nvGrpSpPr>
          <p:grpSpPr>
            <a:xfrm>
              <a:off x="6522767" y="4315096"/>
              <a:ext cx="49750" cy="45275"/>
              <a:chOff x="4378172" y="1538288"/>
              <a:chExt cx="160491" cy="153638"/>
            </a:xfrm>
          </p:grpSpPr>
          <p:cxnSp>
            <p:nvCxnSpPr>
              <p:cNvPr id="52" name="Straight Connector 51">
                <a:extLst>
                  <a:ext uri="{FF2B5EF4-FFF2-40B4-BE49-F238E27FC236}">
                    <a16:creationId xmlns:a16="http://schemas.microsoft.com/office/drawing/2014/main" id="{95A4E7DF-5DAE-431D-8644-AF2B93A8947B}"/>
                  </a:ext>
                </a:extLst>
              </p:cNvPr>
              <p:cNvCxnSpPr>
                <a:cxnSpLocks/>
              </p:cNvCxnSpPr>
              <p:nvPr/>
            </p:nvCxnSpPr>
            <p:spPr>
              <a:xfrm>
                <a:off x="4378172" y="1644799"/>
                <a:ext cx="47902" cy="44744"/>
              </a:xfrm>
              <a:prstGeom prst="line">
                <a:avLst/>
              </a:prstGeom>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0E42EB2-7A82-4062-BD37-281F7D133EF6}"/>
                  </a:ext>
                </a:extLst>
              </p:cNvPr>
              <p:cNvCxnSpPr>
                <a:cxnSpLocks/>
              </p:cNvCxnSpPr>
              <p:nvPr/>
            </p:nvCxnSpPr>
            <p:spPr>
              <a:xfrm flipV="1">
                <a:off x="4426074" y="1538288"/>
                <a:ext cx="112589" cy="153638"/>
              </a:xfrm>
              <a:prstGeom prst="line">
                <a:avLst/>
              </a:prstGeom>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56" name="Group 55">
            <a:extLst>
              <a:ext uri="{FF2B5EF4-FFF2-40B4-BE49-F238E27FC236}">
                <a16:creationId xmlns:a16="http://schemas.microsoft.com/office/drawing/2014/main" id="{4BABD223-2944-4AF8-B9D8-B032154E52CC}"/>
              </a:ext>
            </a:extLst>
          </p:cNvPr>
          <p:cNvGrpSpPr/>
          <p:nvPr/>
        </p:nvGrpSpPr>
        <p:grpSpPr>
          <a:xfrm>
            <a:off x="7203970" y="2167177"/>
            <a:ext cx="249439" cy="340013"/>
            <a:chOff x="6477940" y="4104579"/>
            <a:chExt cx="277127" cy="340013"/>
          </a:xfrm>
        </p:grpSpPr>
        <p:sp>
          <p:nvSpPr>
            <p:cNvPr id="57" name="Freeform 5">
              <a:extLst>
                <a:ext uri="{FF2B5EF4-FFF2-40B4-BE49-F238E27FC236}">
                  <a16:creationId xmlns:a16="http://schemas.microsoft.com/office/drawing/2014/main" id="{D3D8E3B3-C86E-41D0-8E19-4BBAEA3D099A}"/>
                </a:ext>
              </a:extLst>
            </p:cNvPr>
            <p:cNvSpPr>
              <a:spLocks noChangeAspect="1" noEditPoints="1"/>
            </p:cNvSpPr>
            <p:nvPr/>
          </p:nvSpPr>
          <p:spPr bwMode="auto">
            <a:xfrm>
              <a:off x="6477940" y="4104579"/>
              <a:ext cx="277127" cy="340013"/>
            </a:xfrm>
            <a:custGeom>
              <a:avLst/>
              <a:gdLst>
                <a:gd name="T0" fmla="*/ 963 w 3708"/>
                <a:gd name="T1" fmla="*/ 1603 h 4799"/>
                <a:gd name="T2" fmla="*/ 486 w 3708"/>
                <a:gd name="T3" fmla="*/ 1126 h 4799"/>
                <a:gd name="T4" fmla="*/ 980 w 3708"/>
                <a:gd name="T5" fmla="*/ 1063 h 4799"/>
                <a:gd name="T6" fmla="*/ 554 w 3708"/>
                <a:gd name="T7" fmla="*/ 1176 h 4799"/>
                <a:gd name="T8" fmla="*/ 791 w 3708"/>
                <a:gd name="T9" fmla="*/ 1477 h 4799"/>
                <a:gd name="T10" fmla="*/ 1030 w 3708"/>
                <a:gd name="T11" fmla="*/ 1208 h 4799"/>
                <a:gd name="T12" fmla="*/ 1388 w 3708"/>
                <a:gd name="T13" fmla="*/ 744 h 4799"/>
                <a:gd name="T14" fmla="*/ 1286 w 3708"/>
                <a:gd name="T15" fmla="*/ 665 h 4799"/>
                <a:gd name="T16" fmla="*/ 553 w 3708"/>
                <a:gd name="T17" fmla="*/ 931 h 4799"/>
                <a:gd name="T18" fmla="*/ 553 w 3708"/>
                <a:gd name="T19" fmla="*/ 1732 h 4799"/>
                <a:gd name="T20" fmla="*/ 1159 w 3708"/>
                <a:gd name="T21" fmla="*/ 1126 h 4799"/>
                <a:gd name="T22" fmla="*/ 1388 w 3708"/>
                <a:gd name="T23" fmla="*/ 744 h 4799"/>
                <a:gd name="T24" fmla="*/ 3297 w 3708"/>
                <a:gd name="T25" fmla="*/ 3860 h 4799"/>
                <a:gd name="T26" fmla="*/ 1354 w 3708"/>
                <a:gd name="T27" fmla="*/ 3732 h 4799"/>
                <a:gd name="T28" fmla="*/ 3361 w 3708"/>
                <a:gd name="T29" fmla="*/ 3796 h 4799"/>
                <a:gd name="T30" fmla="*/ 963 w 3708"/>
                <a:gd name="T31" fmla="*/ 3795 h 4799"/>
                <a:gd name="T32" fmla="*/ 486 w 3708"/>
                <a:gd name="T33" fmla="*/ 3318 h 4799"/>
                <a:gd name="T34" fmla="*/ 1030 w 3708"/>
                <a:gd name="T35" fmla="*/ 3318 h 4799"/>
                <a:gd name="T36" fmla="*/ 963 w 3708"/>
                <a:gd name="T37" fmla="*/ 3123 h 4799"/>
                <a:gd name="T38" fmla="*/ 357 w 3708"/>
                <a:gd name="T39" fmla="*/ 3318 h 4799"/>
                <a:gd name="T40" fmla="*/ 963 w 3708"/>
                <a:gd name="T41" fmla="*/ 3924 h 4799"/>
                <a:gd name="T42" fmla="*/ 963 w 3708"/>
                <a:gd name="T43" fmla="*/ 3123 h 4799"/>
                <a:gd name="T44" fmla="*/ 3361 w 3708"/>
                <a:gd name="T45" fmla="*/ 3516 h 4799"/>
                <a:gd name="T46" fmla="*/ 1290 w 3708"/>
                <a:gd name="T47" fmla="*/ 3516 h 4799"/>
                <a:gd name="T48" fmla="*/ 3361 w 3708"/>
                <a:gd name="T49" fmla="*/ 3516 h 4799"/>
                <a:gd name="T50" fmla="*/ 3361 w 3708"/>
                <a:gd name="T51" fmla="*/ 3222 h 4799"/>
                <a:gd name="T52" fmla="*/ 1290 w 3708"/>
                <a:gd name="T53" fmla="*/ 3222 h 4799"/>
                <a:gd name="T54" fmla="*/ 3361 w 3708"/>
                <a:gd name="T55" fmla="*/ 3222 h 4799"/>
                <a:gd name="T56" fmla="*/ 3361 w 3708"/>
                <a:gd name="T57" fmla="*/ 2686 h 4799"/>
                <a:gd name="T58" fmla="*/ 1290 w 3708"/>
                <a:gd name="T59" fmla="*/ 2686 h 4799"/>
                <a:gd name="T60" fmla="*/ 3361 w 3708"/>
                <a:gd name="T61" fmla="*/ 2686 h 4799"/>
                <a:gd name="T62" fmla="*/ 1030 w 3708"/>
                <a:gd name="T63" fmla="*/ 2618 h 4799"/>
                <a:gd name="T64" fmla="*/ 486 w 3708"/>
                <a:gd name="T65" fmla="*/ 2618 h 4799"/>
                <a:gd name="T66" fmla="*/ 963 w 3708"/>
                <a:gd name="T67" fmla="*/ 2141 h 4799"/>
                <a:gd name="T68" fmla="*/ 1030 w 3708"/>
                <a:gd name="T69" fmla="*/ 2618 h 4799"/>
                <a:gd name="T70" fmla="*/ 553 w 3708"/>
                <a:gd name="T71" fmla="*/ 2012 h 4799"/>
                <a:gd name="T72" fmla="*/ 553 w 3708"/>
                <a:gd name="T73" fmla="*/ 2814 h 4799"/>
                <a:gd name="T74" fmla="*/ 1159 w 3708"/>
                <a:gd name="T75" fmla="*/ 2208 h 4799"/>
                <a:gd name="T76" fmla="*/ 3361 w 3708"/>
                <a:gd name="T77" fmla="*/ 2406 h 4799"/>
                <a:gd name="T78" fmla="*/ 1354 w 3708"/>
                <a:gd name="T79" fmla="*/ 2470 h 4799"/>
                <a:gd name="T80" fmla="*/ 3297 w 3708"/>
                <a:gd name="T81" fmla="*/ 2341 h 4799"/>
                <a:gd name="T82" fmla="*/ 3361 w 3708"/>
                <a:gd name="T83" fmla="*/ 2111 h 4799"/>
                <a:gd name="T84" fmla="*/ 1354 w 3708"/>
                <a:gd name="T85" fmla="*/ 2176 h 4799"/>
                <a:gd name="T86" fmla="*/ 3297 w 3708"/>
                <a:gd name="T87" fmla="*/ 2047 h 4799"/>
                <a:gd name="T88" fmla="*/ 3361 w 3708"/>
                <a:gd name="T89" fmla="*/ 1604 h 4799"/>
                <a:gd name="T90" fmla="*/ 1354 w 3708"/>
                <a:gd name="T91" fmla="*/ 1668 h 4799"/>
                <a:gd name="T92" fmla="*/ 3297 w 3708"/>
                <a:gd name="T93" fmla="*/ 1540 h 4799"/>
                <a:gd name="T94" fmla="*/ 3361 w 3708"/>
                <a:gd name="T95" fmla="*/ 1324 h 4799"/>
                <a:gd name="T96" fmla="*/ 1354 w 3708"/>
                <a:gd name="T97" fmla="*/ 1388 h 4799"/>
                <a:gd name="T98" fmla="*/ 3297 w 3708"/>
                <a:gd name="T99" fmla="*/ 1260 h 4799"/>
                <a:gd name="T100" fmla="*/ 3361 w 3708"/>
                <a:gd name="T101" fmla="*/ 1030 h 4799"/>
                <a:gd name="T102" fmla="*/ 1354 w 3708"/>
                <a:gd name="T103" fmla="*/ 1094 h 4799"/>
                <a:gd name="T104" fmla="*/ 3297 w 3708"/>
                <a:gd name="T105" fmla="*/ 965 h 4799"/>
                <a:gd name="T106" fmla="*/ 3579 w 3708"/>
                <a:gd name="T107" fmla="*/ 4491 h 4799"/>
                <a:gd name="T108" fmla="*/ 307 w 3708"/>
                <a:gd name="T109" fmla="*/ 4670 h 4799"/>
                <a:gd name="T110" fmla="*/ 307 w 3708"/>
                <a:gd name="T111" fmla="*/ 127 h 4799"/>
                <a:gd name="T112" fmla="*/ 3579 w 3708"/>
                <a:gd name="T113" fmla="*/ 4491 h 4799"/>
                <a:gd name="T114" fmla="*/ 3400 w 3708"/>
                <a:gd name="T115" fmla="*/ 0 h 4799"/>
                <a:gd name="T116" fmla="*/ 0 w 3708"/>
                <a:gd name="T117" fmla="*/ 4491 h 4799"/>
                <a:gd name="T118" fmla="*/ 3708 w 3708"/>
                <a:gd name="T119" fmla="*/ 4491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08" h="4799">
                  <a:moveTo>
                    <a:pt x="1030" y="1537"/>
                  </a:moveTo>
                  <a:lnTo>
                    <a:pt x="1030" y="1537"/>
                  </a:lnTo>
                  <a:cubicBezTo>
                    <a:pt x="1030" y="1573"/>
                    <a:pt x="1000" y="1603"/>
                    <a:pt x="963" y="1603"/>
                  </a:cubicBezTo>
                  <a:lnTo>
                    <a:pt x="553" y="1603"/>
                  </a:lnTo>
                  <a:cubicBezTo>
                    <a:pt x="516" y="1603"/>
                    <a:pt x="486" y="1573"/>
                    <a:pt x="486" y="1537"/>
                  </a:cubicBezTo>
                  <a:lnTo>
                    <a:pt x="486" y="1126"/>
                  </a:lnTo>
                  <a:cubicBezTo>
                    <a:pt x="486" y="1089"/>
                    <a:pt x="516" y="1060"/>
                    <a:pt x="553" y="1060"/>
                  </a:cubicBezTo>
                  <a:lnTo>
                    <a:pt x="963" y="1060"/>
                  </a:lnTo>
                  <a:cubicBezTo>
                    <a:pt x="969" y="1060"/>
                    <a:pt x="974" y="1061"/>
                    <a:pt x="980" y="1063"/>
                  </a:cubicBezTo>
                  <a:lnTo>
                    <a:pt x="785" y="1315"/>
                  </a:lnTo>
                  <a:lnTo>
                    <a:pt x="645" y="1176"/>
                  </a:lnTo>
                  <a:cubicBezTo>
                    <a:pt x="620" y="1150"/>
                    <a:pt x="580" y="1150"/>
                    <a:pt x="554" y="1176"/>
                  </a:cubicBezTo>
                  <a:cubicBezTo>
                    <a:pt x="529" y="1201"/>
                    <a:pt x="529" y="1241"/>
                    <a:pt x="554" y="1267"/>
                  </a:cubicBezTo>
                  <a:lnTo>
                    <a:pt x="746" y="1458"/>
                  </a:lnTo>
                  <a:cubicBezTo>
                    <a:pt x="758" y="1470"/>
                    <a:pt x="774" y="1477"/>
                    <a:pt x="791" y="1477"/>
                  </a:cubicBezTo>
                  <a:cubicBezTo>
                    <a:pt x="793" y="1477"/>
                    <a:pt x="794" y="1477"/>
                    <a:pt x="795" y="1477"/>
                  </a:cubicBezTo>
                  <a:cubicBezTo>
                    <a:pt x="814" y="1476"/>
                    <a:pt x="831" y="1467"/>
                    <a:pt x="842" y="1452"/>
                  </a:cubicBezTo>
                  <a:lnTo>
                    <a:pt x="1030" y="1208"/>
                  </a:lnTo>
                  <a:lnTo>
                    <a:pt x="1030" y="1537"/>
                  </a:lnTo>
                  <a:lnTo>
                    <a:pt x="1030" y="1537"/>
                  </a:lnTo>
                  <a:close/>
                  <a:moveTo>
                    <a:pt x="1388" y="744"/>
                  </a:moveTo>
                  <a:lnTo>
                    <a:pt x="1388" y="744"/>
                  </a:lnTo>
                  <a:cubicBezTo>
                    <a:pt x="1410" y="715"/>
                    <a:pt x="1404" y="675"/>
                    <a:pt x="1376" y="653"/>
                  </a:cubicBezTo>
                  <a:cubicBezTo>
                    <a:pt x="1348" y="631"/>
                    <a:pt x="1308" y="637"/>
                    <a:pt x="1286" y="665"/>
                  </a:cubicBezTo>
                  <a:lnTo>
                    <a:pt x="1060" y="958"/>
                  </a:lnTo>
                  <a:cubicBezTo>
                    <a:pt x="1032" y="941"/>
                    <a:pt x="999" y="931"/>
                    <a:pt x="963" y="931"/>
                  </a:cubicBezTo>
                  <a:lnTo>
                    <a:pt x="553" y="931"/>
                  </a:lnTo>
                  <a:cubicBezTo>
                    <a:pt x="445" y="931"/>
                    <a:pt x="357" y="1018"/>
                    <a:pt x="357" y="1126"/>
                  </a:cubicBezTo>
                  <a:lnTo>
                    <a:pt x="357" y="1537"/>
                  </a:lnTo>
                  <a:cubicBezTo>
                    <a:pt x="357" y="1644"/>
                    <a:pt x="445" y="1732"/>
                    <a:pt x="553" y="1732"/>
                  </a:cubicBezTo>
                  <a:lnTo>
                    <a:pt x="963" y="1732"/>
                  </a:lnTo>
                  <a:cubicBezTo>
                    <a:pt x="1071" y="1732"/>
                    <a:pt x="1159" y="1644"/>
                    <a:pt x="1159" y="1537"/>
                  </a:cubicBezTo>
                  <a:lnTo>
                    <a:pt x="1159" y="1126"/>
                  </a:lnTo>
                  <a:cubicBezTo>
                    <a:pt x="1159" y="1102"/>
                    <a:pt x="1154" y="1079"/>
                    <a:pt x="1146" y="1058"/>
                  </a:cubicBezTo>
                  <a:lnTo>
                    <a:pt x="1388" y="744"/>
                  </a:lnTo>
                  <a:lnTo>
                    <a:pt x="1388" y="744"/>
                  </a:lnTo>
                  <a:close/>
                  <a:moveTo>
                    <a:pt x="3361" y="3796"/>
                  </a:moveTo>
                  <a:lnTo>
                    <a:pt x="3361" y="3796"/>
                  </a:lnTo>
                  <a:cubicBezTo>
                    <a:pt x="3361" y="3832"/>
                    <a:pt x="3333" y="3860"/>
                    <a:pt x="3297" y="3860"/>
                  </a:cubicBezTo>
                  <a:lnTo>
                    <a:pt x="1354" y="3860"/>
                  </a:lnTo>
                  <a:cubicBezTo>
                    <a:pt x="1318" y="3860"/>
                    <a:pt x="1290" y="3832"/>
                    <a:pt x="1290" y="3796"/>
                  </a:cubicBezTo>
                  <a:cubicBezTo>
                    <a:pt x="1290" y="3761"/>
                    <a:pt x="1318" y="3732"/>
                    <a:pt x="1354" y="3732"/>
                  </a:cubicBezTo>
                  <a:lnTo>
                    <a:pt x="3297" y="3732"/>
                  </a:lnTo>
                  <a:cubicBezTo>
                    <a:pt x="3333" y="3732"/>
                    <a:pt x="3361" y="3761"/>
                    <a:pt x="3361" y="3796"/>
                  </a:cubicBezTo>
                  <a:lnTo>
                    <a:pt x="3361" y="3796"/>
                  </a:lnTo>
                  <a:close/>
                  <a:moveTo>
                    <a:pt x="1030" y="3729"/>
                  </a:moveTo>
                  <a:lnTo>
                    <a:pt x="1030" y="3729"/>
                  </a:lnTo>
                  <a:cubicBezTo>
                    <a:pt x="1030" y="3765"/>
                    <a:pt x="1000" y="3795"/>
                    <a:pt x="963" y="3795"/>
                  </a:cubicBezTo>
                  <a:lnTo>
                    <a:pt x="553" y="3795"/>
                  </a:lnTo>
                  <a:cubicBezTo>
                    <a:pt x="516" y="3795"/>
                    <a:pt x="486" y="3765"/>
                    <a:pt x="486" y="3729"/>
                  </a:cubicBezTo>
                  <a:lnTo>
                    <a:pt x="486" y="3318"/>
                  </a:lnTo>
                  <a:cubicBezTo>
                    <a:pt x="486" y="3281"/>
                    <a:pt x="516" y="3252"/>
                    <a:pt x="553" y="3252"/>
                  </a:cubicBezTo>
                  <a:lnTo>
                    <a:pt x="963" y="3252"/>
                  </a:lnTo>
                  <a:cubicBezTo>
                    <a:pt x="1000" y="3252"/>
                    <a:pt x="1030" y="3281"/>
                    <a:pt x="1030" y="3318"/>
                  </a:cubicBezTo>
                  <a:lnTo>
                    <a:pt x="1030" y="3729"/>
                  </a:lnTo>
                  <a:lnTo>
                    <a:pt x="1030" y="3729"/>
                  </a:lnTo>
                  <a:close/>
                  <a:moveTo>
                    <a:pt x="963" y="3123"/>
                  </a:moveTo>
                  <a:lnTo>
                    <a:pt x="963" y="3123"/>
                  </a:lnTo>
                  <a:lnTo>
                    <a:pt x="553" y="3123"/>
                  </a:lnTo>
                  <a:cubicBezTo>
                    <a:pt x="445" y="3123"/>
                    <a:pt x="357" y="3210"/>
                    <a:pt x="357" y="3318"/>
                  </a:cubicBezTo>
                  <a:lnTo>
                    <a:pt x="357" y="3729"/>
                  </a:lnTo>
                  <a:cubicBezTo>
                    <a:pt x="357" y="3836"/>
                    <a:pt x="445" y="3924"/>
                    <a:pt x="553" y="3924"/>
                  </a:cubicBezTo>
                  <a:lnTo>
                    <a:pt x="963" y="3924"/>
                  </a:lnTo>
                  <a:cubicBezTo>
                    <a:pt x="1071" y="3924"/>
                    <a:pt x="1159" y="3836"/>
                    <a:pt x="1159" y="3729"/>
                  </a:cubicBezTo>
                  <a:lnTo>
                    <a:pt x="1159" y="3318"/>
                  </a:lnTo>
                  <a:cubicBezTo>
                    <a:pt x="1159" y="3210"/>
                    <a:pt x="1071" y="3123"/>
                    <a:pt x="963" y="3123"/>
                  </a:cubicBezTo>
                  <a:lnTo>
                    <a:pt x="963" y="3123"/>
                  </a:lnTo>
                  <a:close/>
                  <a:moveTo>
                    <a:pt x="3361" y="3516"/>
                  </a:moveTo>
                  <a:lnTo>
                    <a:pt x="3361" y="3516"/>
                  </a:lnTo>
                  <a:cubicBezTo>
                    <a:pt x="3361" y="3552"/>
                    <a:pt x="3333" y="3581"/>
                    <a:pt x="3297" y="3581"/>
                  </a:cubicBezTo>
                  <a:lnTo>
                    <a:pt x="1354" y="3581"/>
                  </a:lnTo>
                  <a:cubicBezTo>
                    <a:pt x="1318" y="3581"/>
                    <a:pt x="1290" y="3552"/>
                    <a:pt x="1290" y="3516"/>
                  </a:cubicBezTo>
                  <a:cubicBezTo>
                    <a:pt x="1290" y="3481"/>
                    <a:pt x="1318" y="3452"/>
                    <a:pt x="1354" y="3452"/>
                  </a:cubicBezTo>
                  <a:lnTo>
                    <a:pt x="3297" y="3452"/>
                  </a:lnTo>
                  <a:cubicBezTo>
                    <a:pt x="3333" y="3452"/>
                    <a:pt x="3361" y="3481"/>
                    <a:pt x="3361" y="3516"/>
                  </a:cubicBezTo>
                  <a:lnTo>
                    <a:pt x="3361" y="3516"/>
                  </a:lnTo>
                  <a:close/>
                  <a:moveTo>
                    <a:pt x="3361" y="3222"/>
                  </a:moveTo>
                  <a:lnTo>
                    <a:pt x="3361" y="3222"/>
                  </a:lnTo>
                  <a:cubicBezTo>
                    <a:pt x="3361" y="3257"/>
                    <a:pt x="3333" y="3286"/>
                    <a:pt x="3297" y="3286"/>
                  </a:cubicBezTo>
                  <a:lnTo>
                    <a:pt x="1354" y="3286"/>
                  </a:lnTo>
                  <a:cubicBezTo>
                    <a:pt x="1318" y="3286"/>
                    <a:pt x="1290" y="3257"/>
                    <a:pt x="1290" y="3222"/>
                  </a:cubicBezTo>
                  <a:cubicBezTo>
                    <a:pt x="1290" y="3186"/>
                    <a:pt x="1318" y="3157"/>
                    <a:pt x="1354" y="3157"/>
                  </a:cubicBezTo>
                  <a:lnTo>
                    <a:pt x="3297" y="3157"/>
                  </a:lnTo>
                  <a:cubicBezTo>
                    <a:pt x="3333" y="3157"/>
                    <a:pt x="3361" y="3186"/>
                    <a:pt x="3361" y="3222"/>
                  </a:cubicBezTo>
                  <a:lnTo>
                    <a:pt x="3361" y="3222"/>
                  </a:lnTo>
                  <a:close/>
                  <a:moveTo>
                    <a:pt x="3361" y="2686"/>
                  </a:moveTo>
                  <a:lnTo>
                    <a:pt x="3361" y="2686"/>
                  </a:lnTo>
                  <a:cubicBezTo>
                    <a:pt x="3361" y="2721"/>
                    <a:pt x="3333" y="2750"/>
                    <a:pt x="3297" y="2750"/>
                  </a:cubicBezTo>
                  <a:lnTo>
                    <a:pt x="1354" y="2750"/>
                  </a:lnTo>
                  <a:cubicBezTo>
                    <a:pt x="1318" y="2750"/>
                    <a:pt x="1290" y="2721"/>
                    <a:pt x="1290" y="2686"/>
                  </a:cubicBezTo>
                  <a:cubicBezTo>
                    <a:pt x="1290" y="2650"/>
                    <a:pt x="1318" y="2621"/>
                    <a:pt x="1354" y="2621"/>
                  </a:cubicBezTo>
                  <a:lnTo>
                    <a:pt x="3297" y="2621"/>
                  </a:lnTo>
                  <a:cubicBezTo>
                    <a:pt x="3333" y="2621"/>
                    <a:pt x="3361" y="2650"/>
                    <a:pt x="3361" y="2686"/>
                  </a:cubicBezTo>
                  <a:lnTo>
                    <a:pt x="3361" y="2686"/>
                  </a:lnTo>
                  <a:close/>
                  <a:moveTo>
                    <a:pt x="1030" y="2618"/>
                  </a:moveTo>
                  <a:lnTo>
                    <a:pt x="1030" y="2618"/>
                  </a:lnTo>
                  <a:cubicBezTo>
                    <a:pt x="1030" y="2655"/>
                    <a:pt x="1000" y="2685"/>
                    <a:pt x="963" y="2685"/>
                  </a:cubicBezTo>
                  <a:lnTo>
                    <a:pt x="553" y="2685"/>
                  </a:lnTo>
                  <a:cubicBezTo>
                    <a:pt x="516" y="2685"/>
                    <a:pt x="486" y="2655"/>
                    <a:pt x="486" y="2618"/>
                  </a:cubicBezTo>
                  <a:lnTo>
                    <a:pt x="486" y="2208"/>
                  </a:lnTo>
                  <a:cubicBezTo>
                    <a:pt x="486" y="2171"/>
                    <a:pt x="516" y="2141"/>
                    <a:pt x="553" y="2141"/>
                  </a:cubicBezTo>
                  <a:lnTo>
                    <a:pt x="963" y="2141"/>
                  </a:lnTo>
                  <a:cubicBezTo>
                    <a:pt x="1000" y="2141"/>
                    <a:pt x="1030" y="2171"/>
                    <a:pt x="1030" y="2208"/>
                  </a:cubicBezTo>
                  <a:lnTo>
                    <a:pt x="1030" y="2618"/>
                  </a:lnTo>
                  <a:lnTo>
                    <a:pt x="1030" y="2618"/>
                  </a:lnTo>
                  <a:close/>
                  <a:moveTo>
                    <a:pt x="963" y="2012"/>
                  </a:moveTo>
                  <a:lnTo>
                    <a:pt x="963" y="2012"/>
                  </a:lnTo>
                  <a:lnTo>
                    <a:pt x="553" y="2012"/>
                  </a:lnTo>
                  <a:cubicBezTo>
                    <a:pt x="445" y="2012"/>
                    <a:pt x="357" y="2100"/>
                    <a:pt x="357" y="2208"/>
                  </a:cubicBezTo>
                  <a:lnTo>
                    <a:pt x="357" y="2618"/>
                  </a:lnTo>
                  <a:cubicBezTo>
                    <a:pt x="357" y="2726"/>
                    <a:pt x="445" y="2814"/>
                    <a:pt x="553" y="2814"/>
                  </a:cubicBezTo>
                  <a:lnTo>
                    <a:pt x="963" y="2814"/>
                  </a:lnTo>
                  <a:cubicBezTo>
                    <a:pt x="1071" y="2814"/>
                    <a:pt x="1159" y="2726"/>
                    <a:pt x="1159" y="2618"/>
                  </a:cubicBezTo>
                  <a:lnTo>
                    <a:pt x="1159" y="2208"/>
                  </a:lnTo>
                  <a:cubicBezTo>
                    <a:pt x="1159" y="2100"/>
                    <a:pt x="1071" y="2012"/>
                    <a:pt x="963" y="2012"/>
                  </a:cubicBezTo>
                  <a:lnTo>
                    <a:pt x="963" y="2012"/>
                  </a:lnTo>
                  <a:close/>
                  <a:moveTo>
                    <a:pt x="3361" y="2406"/>
                  </a:moveTo>
                  <a:lnTo>
                    <a:pt x="3361" y="2406"/>
                  </a:lnTo>
                  <a:cubicBezTo>
                    <a:pt x="3361" y="2441"/>
                    <a:pt x="3333" y="2470"/>
                    <a:pt x="3297" y="2470"/>
                  </a:cubicBezTo>
                  <a:lnTo>
                    <a:pt x="1354" y="2470"/>
                  </a:lnTo>
                  <a:cubicBezTo>
                    <a:pt x="1318" y="2470"/>
                    <a:pt x="1290" y="2441"/>
                    <a:pt x="1290" y="2406"/>
                  </a:cubicBezTo>
                  <a:cubicBezTo>
                    <a:pt x="1290" y="2370"/>
                    <a:pt x="1318" y="2341"/>
                    <a:pt x="1354" y="2341"/>
                  </a:cubicBezTo>
                  <a:lnTo>
                    <a:pt x="3297" y="2341"/>
                  </a:lnTo>
                  <a:cubicBezTo>
                    <a:pt x="3333" y="2341"/>
                    <a:pt x="3361" y="2370"/>
                    <a:pt x="3361" y="2406"/>
                  </a:cubicBezTo>
                  <a:lnTo>
                    <a:pt x="3361" y="2406"/>
                  </a:lnTo>
                  <a:close/>
                  <a:moveTo>
                    <a:pt x="3361" y="2111"/>
                  </a:moveTo>
                  <a:lnTo>
                    <a:pt x="3361" y="2111"/>
                  </a:lnTo>
                  <a:cubicBezTo>
                    <a:pt x="3361" y="2147"/>
                    <a:pt x="3333" y="2176"/>
                    <a:pt x="3297" y="2176"/>
                  </a:cubicBezTo>
                  <a:lnTo>
                    <a:pt x="1354" y="2176"/>
                  </a:lnTo>
                  <a:cubicBezTo>
                    <a:pt x="1318" y="2176"/>
                    <a:pt x="1290" y="2147"/>
                    <a:pt x="1290" y="2111"/>
                  </a:cubicBezTo>
                  <a:cubicBezTo>
                    <a:pt x="1290" y="2076"/>
                    <a:pt x="1318" y="2047"/>
                    <a:pt x="1354" y="2047"/>
                  </a:cubicBezTo>
                  <a:lnTo>
                    <a:pt x="3297" y="2047"/>
                  </a:lnTo>
                  <a:cubicBezTo>
                    <a:pt x="3333" y="2047"/>
                    <a:pt x="3361" y="2076"/>
                    <a:pt x="3361" y="2111"/>
                  </a:cubicBezTo>
                  <a:lnTo>
                    <a:pt x="3361" y="2111"/>
                  </a:lnTo>
                  <a:close/>
                  <a:moveTo>
                    <a:pt x="3361" y="1604"/>
                  </a:moveTo>
                  <a:lnTo>
                    <a:pt x="3361" y="1604"/>
                  </a:lnTo>
                  <a:cubicBezTo>
                    <a:pt x="3361" y="1640"/>
                    <a:pt x="3333" y="1668"/>
                    <a:pt x="3297" y="1668"/>
                  </a:cubicBezTo>
                  <a:lnTo>
                    <a:pt x="1354" y="1668"/>
                  </a:lnTo>
                  <a:cubicBezTo>
                    <a:pt x="1318" y="1668"/>
                    <a:pt x="1290" y="1640"/>
                    <a:pt x="1290" y="1604"/>
                  </a:cubicBezTo>
                  <a:cubicBezTo>
                    <a:pt x="1290" y="1568"/>
                    <a:pt x="1318" y="1540"/>
                    <a:pt x="1354" y="1540"/>
                  </a:cubicBezTo>
                  <a:lnTo>
                    <a:pt x="3297" y="1540"/>
                  </a:lnTo>
                  <a:cubicBezTo>
                    <a:pt x="3333" y="1540"/>
                    <a:pt x="3361" y="1568"/>
                    <a:pt x="3361" y="1604"/>
                  </a:cubicBezTo>
                  <a:lnTo>
                    <a:pt x="3361" y="1604"/>
                  </a:lnTo>
                  <a:close/>
                  <a:moveTo>
                    <a:pt x="3361" y="1324"/>
                  </a:moveTo>
                  <a:lnTo>
                    <a:pt x="3361" y="1324"/>
                  </a:lnTo>
                  <a:cubicBezTo>
                    <a:pt x="3361" y="1360"/>
                    <a:pt x="3333" y="1388"/>
                    <a:pt x="3297" y="1388"/>
                  </a:cubicBezTo>
                  <a:lnTo>
                    <a:pt x="1354" y="1388"/>
                  </a:lnTo>
                  <a:cubicBezTo>
                    <a:pt x="1318" y="1388"/>
                    <a:pt x="1290" y="1360"/>
                    <a:pt x="1290" y="1324"/>
                  </a:cubicBezTo>
                  <a:cubicBezTo>
                    <a:pt x="1290" y="1289"/>
                    <a:pt x="1318" y="1260"/>
                    <a:pt x="1354" y="1260"/>
                  </a:cubicBezTo>
                  <a:lnTo>
                    <a:pt x="3297" y="1260"/>
                  </a:lnTo>
                  <a:cubicBezTo>
                    <a:pt x="3333" y="1260"/>
                    <a:pt x="3361" y="1289"/>
                    <a:pt x="3361" y="1324"/>
                  </a:cubicBezTo>
                  <a:lnTo>
                    <a:pt x="3361" y="1324"/>
                  </a:lnTo>
                  <a:close/>
                  <a:moveTo>
                    <a:pt x="3361" y="1030"/>
                  </a:moveTo>
                  <a:lnTo>
                    <a:pt x="3361" y="1030"/>
                  </a:lnTo>
                  <a:cubicBezTo>
                    <a:pt x="3361" y="1065"/>
                    <a:pt x="3333" y="1094"/>
                    <a:pt x="3297" y="1094"/>
                  </a:cubicBezTo>
                  <a:lnTo>
                    <a:pt x="1354" y="1094"/>
                  </a:lnTo>
                  <a:cubicBezTo>
                    <a:pt x="1318" y="1094"/>
                    <a:pt x="1290" y="1065"/>
                    <a:pt x="1290" y="1030"/>
                  </a:cubicBezTo>
                  <a:cubicBezTo>
                    <a:pt x="1290" y="994"/>
                    <a:pt x="1318" y="965"/>
                    <a:pt x="1354" y="965"/>
                  </a:cubicBezTo>
                  <a:lnTo>
                    <a:pt x="3297" y="965"/>
                  </a:lnTo>
                  <a:cubicBezTo>
                    <a:pt x="3333" y="965"/>
                    <a:pt x="3361" y="994"/>
                    <a:pt x="3361" y="1030"/>
                  </a:cubicBezTo>
                  <a:lnTo>
                    <a:pt x="3361" y="1030"/>
                  </a:lnTo>
                  <a:close/>
                  <a:moveTo>
                    <a:pt x="3579" y="4491"/>
                  </a:moveTo>
                  <a:lnTo>
                    <a:pt x="3579" y="4491"/>
                  </a:lnTo>
                  <a:cubicBezTo>
                    <a:pt x="3579" y="4589"/>
                    <a:pt x="3499" y="4670"/>
                    <a:pt x="3400" y="4670"/>
                  </a:cubicBezTo>
                  <a:lnTo>
                    <a:pt x="307" y="4670"/>
                  </a:lnTo>
                  <a:cubicBezTo>
                    <a:pt x="209" y="4670"/>
                    <a:pt x="128" y="4589"/>
                    <a:pt x="128" y="4491"/>
                  </a:cubicBezTo>
                  <a:lnTo>
                    <a:pt x="128" y="306"/>
                  </a:lnTo>
                  <a:cubicBezTo>
                    <a:pt x="128" y="208"/>
                    <a:pt x="209" y="127"/>
                    <a:pt x="307" y="127"/>
                  </a:cubicBezTo>
                  <a:lnTo>
                    <a:pt x="3400" y="127"/>
                  </a:lnTo>
                  <a:cubicBezTo>
                    <a:pt x="3499" y="127"/>
                    <a:pt x="3579" y="208"/>
                    <a:pt x="3579" y="306"/>
                  </a:cubicBezTo>
                  <a:lnTo>
                    <a:pt x="3579" y="4491"/>
                  </a:lnTo>
                  <a:lnTo>
                    <a:pt x="3579" y="4491"/>
                  </a:lnTo>
                  <a:close/>
                  <a:moveTo>
                    <a:pt x="3400" y="0"/>
                  </a:moveTo>
                  <a:lnTo>
                    <a:pt x="3400" y="0"/>
                  </a:lnTo>
                  <a:lnTo>
                    <a:pt x="307" y="0"/>
                  </a:lnTo>
                  <a:cubicBezTo>
                    <a:pt x="138" y="0"/>
                    <a:pt x="0" y="137"/>
                    <a:pt x="0" y="306"/>
                  </a:cubicBezTo>
                  <a:lnTo>
                    <a:pt x="0" y="4491"/>
                  </a:lnTo>
                  <a:cubicBezTo>
                    <a:pt x="0" y="4660"/>
                    <a:pt x="138" y="4799"/>
                    <a:pt x="307" y="4799"/>
                  </a:cubicBezTo>
                  <a:lnTo>
                    <a:pt x="3400" y="4799"/>
                  </a:lnTo>
                  <a:cubicBezTo>
                    <a:pt x="3570" y="4799"/>
                    <a:pt x="3708" y="4660"/>
                    <a:pt x="3708" y="4491"/>
                  </a:cubicBezTo>
                  <a:lnTo>
                    <a:pt x="3708" y="306"/>
                  </a:lnTo>
                  <a:cubicBezTo>
                    <a:pt x="3708" y="137"/>
                    <a:pt x="3570" y="0"/>
                    <a:pt x="3400"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58" name="Group 57">
              <a:extLst>
                <a:ext uri="{FF2B5EF4-FFF2-40B4-BE49-F238E27FC236}">
                  <a16:creationId xmlns:a16="http://schemas.microsoft.com/office/drawing/2014/main" id="{BB3E3EB2-324F-4E3B-B297-70DE49277B05}"/>
                </a:ext>
              </a:extLst>
            </p:cNvPr>
            <p:cNvGrpSpPr/>
            <p:nvPr/>
          </p:nvGrpSpPr>
          <p:grpSpPr>
            <a:xfrm>
              <a:off x="6522767" y="4236329"/>
              <a:ext cx="49750" cy="45275"/>
              <a:chOff x="4378172" y="1538288"/>
              <a:chExt cx="160491" cy="153638"/>
            </a:xfrm>
          </p:grpSpPr>
          <p:cxnSp>
            <p:nvCxnSpPr>
              <p:cNvPr id="62" name="Straight Connector 61">
                <a:extLst>
                  <a:ext uri="{FF2B5EF4-FFF2-40B4-BE49-F238E27FC236}">
                    <a16:creationId xmlns:a16="http://schemas.microsoft.com/office/drawing/2014/main" id="{A50C0E0F-7C96-4B05-98ED-D089C336CCB8}"/>
                  </a:ext>
                </a:extLst>
              </p:cNvPr>
              <p:cNvCxnSpPr>
                <a:cxnSpLocks/>
              </p:cNvCxnSpPr>
              <p:nvPr/>
            </p:nvCxnSpPr>
            <p:spPr>
              <a:xfrm>
                <a:off x="4378172" y="1644799"/>
                <a:ext cx="47902" cy="44744"/>
              </a:xfrm>
              <a:prstGeom prst="line">
                <a:avLst/>
              </a:prstGeom>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897C54F-4A21-4FDE-81E7-B35DCB08DFE6}"/>
                  </a:ext>
                </a:extLst>
              </p:cNvPr>
              <p:cNvCxnSpPr>
                <a:cxnSpLocks/>
              </p:cNvCxnSpPr>
              <p:nvPr/>
            </p:nvCxnSpPr>
            <p:spPr>
              <a:xfrm flipV="1">
                <a:off x="4426074" y="1538288"/>
                <a:ext cx="112589" cy="153638"/>
              </a:xfrm>
              <a:prstGeom prst="line">
                <a:avLst/>
              </a:prstGeom>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1E37686-E4F4-453A-84D0-507A0CAA406B}"/>
                </a:ext>
              </a:extLst>
            </p:cNvPr>
            <p:cNvGrpSpPr/>
            <p:nvPr/>
          </p:nvGrpSpPr>
          <p:grpSpPr>
            <a:xfrm>
              <a:off x="6522767" y="4315096"/>
              <a:ext cx="49750" cy="45275"/>
              <a:chOff x="4378172" y="1538288"/>
              <a:chExt cx="160491" cy="153638"/>
            </a:xfrm>
          </p:grpSpPr>
          <p:cxnSp>
            <p:nvCxnSpPr>
              <p:cNvPr id="60" name="Straight Connector 59">
                <a:extLst>
                  <a:ext uri="{FF2B5EF4-FFF2-40B4-BE49-F238E27FC236}">
                    <a16:creationId xmlns:a16="http://schemas.microsoft.com/office/drawing/2014/main" id="{9724E094-9980-4957-A872-C6F00E24E3B1}"/>
                  </a:ext>
                </a:extLst>
              </p:cNvPr>
              <p:cNvCxnSpPr>
                <a:cxnSpLocks/>
              </p:cNvCxnSpPr>
              <p:nvPr/>
            </p:nvCxnSpPr>
            <p:spPr>
              <a:xfrm>
                <a:off x="4378172" y="1644799"/>
                <a:ext cx="47902" cy="44744"/>
              </a:xfrm>
              <a:prstGeom prst="line">
                <a:avLst/>
              </a:prstGeom>
              <a:ln w="952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A0B6FB6-8F3A-4DF0-A866-7AB5BF38F0C1}"/>
                  </a:ext>
                </a:extLst>
              </p:cNvPr>
              <p:cNvCxnSpPr>
                <a:cxnSpLocks/>
              </p:cNvCxnSpPr>
              <p:nvPr/>
            </p:nvCxnSpPr>
            <p:spPr>
              <a:xfrm flipV="1">
                <a:off x="4426074" y="1538288"/>
                <a:ext cx="112589" cy="153638"/>
              </a:xfrm>
              <a:prstGeom prst="line">
                <a:avLst/>
              </a:prstGeom>
              <a:ln w="9525" cap="rnd">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64" name="Group 63">
            <a:extLst>
              <a:ext uri="{FF2B5EF4-FFF2-40B4-BE49-F238E27FC236}">
                <a16:creationId xmlns:a16="http://schemas.microsoft.com/office/drawing/2014/main" id="{E387DC5C-6584-4707-853A-61A44B1D8A9E}"/>
              </a:ext>
            </a:extLst>
          </p:cNvPr>
          <p:cNvGrpSpPr/>
          <p:nvPr/>
        </p:nvGrpSpPr>
        <p:grpSpPr>
          <a:xfrm>
            <a:off x="2256253" y="2167177"/>
            <a:ext cx="249422" cy="340013"/>
            <a:chOff x="3708081" y="946723"/>
            <a:chExt cx="1142004" cy="1473888"/>
          </a:xfrm>
        </p:grpSpPr>
        <p:grpSp>
          <p:nvGrpSpPr>
            <p:cNvPr id="65" name="Group 64">
              <a:extLst>
                <a:ext uri="{FF2B5EF4-FFF2-40B4-BE49-F238E27FC236}">
                  <a16:creationId xmlns:a16="http://schemas.microsoft.com/office/drawing/2014/main" id="{048CE4EF-9FBA-43BB-BE15-486DDF7FEDA1}"/>
                </a:ext>
              </a:extLst>
            </p:cNvPr>
            <p:cNvGrpSpPr/>
            <p:nvPr/>
          </p:nvGrpSpPr>
          <p:grpSpPr>
            <a:xfrm>
              <a:off x="3708081" y="946723"/>
              <a:ext cx="1142004" cy="1473888"/>
              <a:chOff x="3905627" y="2011315"/>
              <a:chExt cx="261886" cy="337993"/>
            </a:xfrm>
          </p:grpSpPr>
          <p:sp>
            <p:nvSpPr>
              <p:cNvPr id="69" name="Freeform 5">
                <a:extLst>
                  <a:ext uri="{FF2B5EF4-FFF2-40B4-BE49-F238E27FC236}">
                    <a16:creationId xmlns:a16="http://schemas.microsoft.com/office/drawing/2014/main" id="{2148CAE7-23C1-4CF9-8F73-00C1E7CD11E1}"/>
                  </a:ext>
                </a:extLst>
              </p:cNvPr>
              <p:cNvSpPr>
                <a:spLocks noChangeAspect="1" noEditPoints="1"/>
              </p:cNvSpPr>
              <p:nvPr/>
            </p:nvSpPr>
            <p:spPr bwMode="auto">
              <a:xfrm>
                <a:off x="3905627" y="2011315"/>
                <a:ext cx="261886" cy="337993"/>
              </a:xfrm>
              <a:custGeom>
                <a:avLst/>
                <a:gdLst>
                  <a:gd name="T0" fmla="*/ 963 w 3708"/>
                  <a:gd name="T1" fmla="*/ 1603 h 4799"/>
                  <a:gd name="T2" fmla="*/ 486 w 3708"/>
                  <a:gd name="T3" fmla="*/ 1126 h 4799"/>
                  <a:gd name="T4" fmla="*/ 980 w 3708"/>
                  <a:gd name="T5" fmla="*/ 1063 h 4799"/>
                  <a:gd name="T6" fmla="*/ 554 w 3708"/>
                  <a:gd name="T7" fmla="*/ 1176 h 4799"/>
                  <a:gd name="T8" fmla="*/ 791 w 3708"/>
                  <a:gd name="T9" fmla="*/ 1477 h 4799"/>
                  <a:gd name="T10" fmla="*/ 1030 w 3708"/>
                  <a:gd name="T11" fmla="*/ 1208 h 4799"/>
                  <a:gd name="T12" fmla="*/ 1388 w 3708"/>
                  <a:gd name="T13" fmla="*/ 744 h 4799"/>
                  <a:gd name="T14" fmla="*/ 1286 w 3708"/>
                  <a:gd name="T15" fmla="*/ 665 h 4799"/>
                  <a:gd name="T16" fmla="*/ 553 w 3708"/>
                  <a:gd name="T17" fmla="*/ 931 h 4799"/>
                  <a:gd name="T18" fmla="*/ 553 w 3708"/>
                  <a:gd name="T19" fmla="*/ 1732 h 4799"/>
                  <a:gd name="T20" fmla="*/ 1159 w 3708"/>
                  <a:gd name="T21" fmla="*/ 1126 h 4799"/>
                  <a:gd name="T22" fmla="*/ 1388 w 3708"/>
                  <a:gd name="T23" fmla="*/ 744 h 4799"/>
                  <a:gd name="T24" fmla="*/ 3297 w 3708"/>
                  <a:gd name="T25" fmla="*/ 3860 h 4799"/>
                  <a:gd name="T26" fmla="*/ 1354 w 3708"/>
                  <a:gd name="T27" fmla="*/ 3732 h 4799"/>
                  <a:gd name="T28" fmla="*/ 3361 w 3708"/>
                  <a:gd name="T29" fmla="*/ 3796 h 4799"/>
                  <a:gd name="T30" fmla="*/ 963 w 3708"/>
                  <a:gd name="T31" fmla="*/ 3795 h 4799"/>
                  <a:gd name="T32" fmla="*/ 486 w 3708"/>
                  <a:gd name="T33" fmla="*/ 3318 h 4799"/>
                  <a:gd name="T34" fmla="*/ 1030 w 3708"/>
                  <a:gd name="T35" fmla="*/ 3318 h 4799"/>
                  <a:gd name="T36" fmla="*/ 963 w 3708"/>
                  <a:gd name="T37" fmla="*/ 3123 h 4799"/>
                  <a:gd name="T38" fmla="*/ 357 w 3708"/>
                  <a:gd name="T39" fmla="*/ 3318 h 4799"/>
                  <a:gd name="T40" fmla="*/ 963 w 3708"/>
                  <a:gd name="T41" fmla="*/ 3924 h 4799"/>
                  <a:gd name="T42" fmla="*/ 963 w 3708"/>
                  <a:gd name="T43" fmla="*/ 3123 h 4799"/>
                  <a:gd name="T44" fmla="*/ 3361 w 3708"/>
                  <a:gd name="T45" fmla="*/ 3516 h 4799"/>
                  <a:gd name="T46" fmla="*/ 1290 w 3708"/>
                  <a:gd name="T47" fmla="*/ 3516 h 4799"/>
                  <a:gd name="T48" fmla="*/ 3361 w 3708"/>
                  <a:gd name="T49" fmla="*/ 3516 h 4799"/>
                  <a:gd name="T50" fmla="*/ 3361 w 3708"/>
                  <a:gd name="T51" fmla="*/ 3222 h 4799"/>
                  <a:gd name="T52" fmla="*/ 1290 w 3708"/>
                  <a:gd name="T53" fmla="*/ 3222 h 4799"/>
                  <a:gd name="T54" fmla="*/ 3361 w 3708"/>
                  <a:gd name="T55" fmla="*/ 3222 h 4799"/>
                  <a:gd name="T56" fmla="*/ 3361 w 3708"/>
                  <a:gd name="T57" fmla="*/ 2686 h 4799"/>
                  <a:gd name="T58" fmla="*/ 1290 w 3708"/>
                  <a:gd name="T59" fmla="*/ 2686 h 4799"/>
                  <a:gd name="T60" fmla="*/ 3361 w 3708"/>
                  <a:gd name="T61" fmla="*/ 2686 h 4799"/>
                  <a:gd name="T62" fmla="*/ 1030 w 3708"/>
                  <a:gd name="T63" fmla="*/ 2618 h 4799"/>
                  <a:gd name="T64" fmla="*/ 486 w 3708"/>
                  <a:gd name="T65" fmla="*/ 2618 h 4799"/>
                  <a:gd name="T66" fmla="*/ 963 w 3708"/>
                  <a:gd name="T67" fmla="*/ 2141 h 4799"/>
                  <a:gd name="T68" fmla="*/ 1030 w 3708"/>
                  <a:gd name="T69" fmla="*/ 2618 h 4799"/>
                  <a:gd name="T70" fmla="*/ 553 w 3708"/>
                  <a:gd name="T71" fmla="*/ 2012 h 4799"/>
                  <a:gd name="T72" fmla="*/ 553 w 3708"/>
                  <a:gd name="T73" fmla="*/ 2814 h 4799"/>
                  <a:gd name="T74" fmla="*/ 1159 w 3708"/>
                  <a:gd name="T75" fmla="*/ 2208 h 4799"/>
                  <a:gd name="T76" fmla="*/ 3361 w 3708"/>
                  <a:gd name="T77" fmla="*/ 2406 h 4799"/>
                  <a:gd name="T78" fmla="*/ 1354 w 3708"/>
                  <a:gd name="T79" fmla="*/ 2470 h 4799"/>
                  <a:gd name="T80" fmla="*/ 3297 w 3708"/>
                  <a:gd name="T81" fmla="*/ 2341 h 4799"/>
                  <a:gd name="T82" fmla="*/ 3361 w 3708"/>
                  <a:gd name="T83" fmla="*/ 2111 h 4799"/>
                  <a:gd name="T84" fmla="*/ 1354 w 3708"/>
                  <a:gd name="T85" fmla="*/ 2176 h 4799"/>
                  <a:gd name="T86" fmla="*/ 3297 w 3708"/>
                  <a:gd name="T87" fmla="*/ 2047 h 4799"/>
                  <a:gd name="T88" fmla="*/ 3361 w 3708"/>
                  <a:gd name="T89" fmla="*/ 1604 h 4799"/>
                  <a:gd name="T90" fmla="*/ 1354 w 3708"/>
                  <a:gd name="T91" fmla="*/ 1668 h 4799"/>
                  <a:gd name="T92" fmla="*/ 3297 w 3708"/>
                  <a:gd name="T93" fmla="*/ 1540 h 4799"/>
                  <a:gd name="T94" fmla="*/ 3361 w 3708"/>
                  <a:gd name="T95" fmla="*/ 1324 h 4799"/>
                  <a:gd name="T96" fmla="*/ 1354 w 3708"/>
                  <a:gd name="T97" fmla="*/ 1388 h 4799"/>
                  <a:gd name="T98" fmla="*/ 3297 w 3708"/>
                  <a:gd name="T99" fmla="*/ 1260 h 4799"/>
                  <a:gd name="T100" fmla="*/ 3361 w 3708"/>
                  <a:gd name="T101" fmla="*/ 1030 h 4799"/>
                  <a:gd name="T102" fmla="*/ 1354 w 3708"/>
                  <a:gd name="T103" fmla="*/ 1094 h 4799"/>
                  <a:gd name="T104" fmla="*/ 3297 w 3708"/>
                  <a:gd name="T105" fmla="*/ 965 h 4799"/>
                  <a:gd name="T106" fmla="*/ 3579 w 3708"/>
                  <a:gd name="T107" fmla="*/ 4491 h 4799"/>
                  <a:gd name="T108" fmla="*/ 307 w 3708"/>
                  <a:gd name="T109" fmla="*/ 4670 h 4799"/>
                  <a:gd name="T110" fmla="*/ 307 w 3708"/>
                  <a:gd name="T111" fmla="*/ 127 h 4799"/>
                  <a:gd name="T112" fmla="*/ 3579 w 3708"/>
                  <a:gd name="T113" fmla="*/ 4491 h 4799"/>
                  <a:gd name="T114" fmla="*/ 3400 w 3708"/>
                  <a:gd name="T115" fmla="*/ 0 h 4799"/>
                  <a:gd name="T116" fmla="*/ 0 w 3708"/>
                  <a:gd name="T117" fmla="*/ 4491 h 4799"/>
                  <a:gd name="T118" fmla="*/ 3708 w 3708"/>
                  <a:gd name="T119" fmla="*/ 4491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08" h="4799">
                    <a:moveTo>
                      <a:pt x="1030" y="1537"/>
                    </a:moveTo>
                    <a:lnTo>
                      <a:pt x="1030" y="1537"/>
                    </a:lnTo>
                    <a:cubicBezTo>
                      <a:pt x="1030" y="1573"/>
                      <a:pt x="1000" y="1603"/>
                      <a:pt x="963" y="1603"/>
                    </a:cubicBezTo>
                    <a:lnTo>
                      <a:pt x="553" y="1603"/>
                    </a:lnTo>
                    <a:cubicBezTo>
                      <a:pt x="516" y="1603"/>
                      <a:pt x="486" y="1573"/>
                      <a:pt x="486" y="1537"/>
                    </a:cubicBezTo>
                    <a:lnTo>
                      <a:pt x="486" y="1126"/>
                    </a:lnTo>
                    <a:cubicBezTo>
                      <a:pt x="486" y="1089"/>
                      <a:pt x="516" y="1060"/>
                      <a:pt x="553" y="1060"/>
                    </a:cubicBezTo>
                    <a:lnTo>
                      <a:pt x="963" y="1060"/>
                    </a:lnTo>
                    <a:cubicBezTo>
                      <a:pt x="969" y="1060"/>
                      <a:pt x="974" y="1061"/>
                      <a:pt x="980" y="1063"/>
                    </a:cubicBezTo>
                    <a:lnTo>
                      <a:pt x="785" y="1315"/>
                    </a:lnTo>
                    <a:lnTo>
                      <a:pt x="645" y="1176"/>
                    </a:lnTo>
                    <a:cubicBezTo>
                      <a:pt x="620" y="1150"/>
                      <a:pt x="580" y="1150"/>
                      <a:pt x="554" y="1176"/>
                    </a:cubicBezTo>
                    <a:cubicBezTo>
                      <a:pt x="529" y="1201"/>
                      <a:pt x="529" y="1241"/>
                      <a:pt x="554" y="1267"/>
                    </a:cubicBezTo>
                    <a:lnTo>
                      <a:pt x="746" y="1458"/>
                    </a:lnTo>
                    <a:cubicBezTo>
                      <a:pt x="758" y="1470"/>
                      <a:pt x="774" y="1477"/>
                      <a:pt x="791" y="1477"/>
                    </a:cubicBezTo>
                    <a:cubicBezTo>
                      <a:pt x="793" y="1477"/>
                      <a:pt x="794" y="1477"/>
                      <a:pt x="795" y="1477"/>
                    </a:cubicBezTo>
                    <a:cubicBezTo>
                      <a:pt x="814" y="1476"/>
                      <a:pt x="831" y="1467"/>
                      <a:pt x="842" y="1452"/>
                    </a:cubicBezTo>
                    <a:lnTo>
                      <a:pt x="1030" y="1208"/>
                    </a:lnTo>
                    <a:lnTo>
                      <a:pt x="1030" y="1537"/>
                    </a:lnTo>
                    <a:lnTo>
                      <a:pt x="1030" y="1537"/>
                    </a:lnTo>
                    <a:close/>
                    <a:moveTo>
                      <a:pt x="1388" y="744"/>
                    </a:moveTo>
                    <a:lnTo>
                      <a:pt x="1388" y="744"/>
                    </a:lnTo>
                    <a:cubicBezTo>
                      <a:pt x="1410" y="715"/>
                      <a:pt x="1404" y="675"/>
                      <a:pt x="1376" y="653"/>
                    </a:cubicBezTo>
                    <a:cubicBezTo>
                      <a:pt x="1348" y="631"/>
                      <a:pt x="1308" y="637"/>
                      <a:pt x="1286" y="665"/>
                    </a:cubicBezTo>
                    <a:lnTo>
                      <a:pt x="1060" y="958"/>
                    </a:lnTo>
                    <a:cubicBezTo>
                      <a:pt x="1032" y="941"/>
                      <a:pt x="999" y="931"/>
                      <a:pt x="963" y="931"/>
                    </a:cubicBezTo>
                    <a:lnTo>
                      <a:pt x="553" y="931"/>
                    </a:lnTo>
                    <a:cubicBezTo>
                      <a:pt x="445" y="931"/>
                      <a:pt x="357" y="1018"/>
                      <a:pt x="357" y="1126"/>
                    </a:cubicBezTo>
                    <a:lnTo>
                      <a:pt x="357" y="1537"/>
                    </a:lnTo>
                    <a:cubicBezTo>
                      <a:pt x="357" y="1644"/>
                      <a:pt x="445" y="1732"/>
                      <a:pt x="553" y="1732"/>
                    </a:cubicBezTo>
                    <a:lnTo>
                      <a:pt x="963" y="1732"/>
                    </a:lnTo>
                    <a:cubicBezTo>
                      <a:pt x="1071" y="1732"/>
                      <a:pt x="1159" y="1644"/>
                      <a:pt x="1159" y="1537"/>
                    </a:cubicBezTo>
                    <a:lnTo>
                      <a:pt x="1159" y="1126"/>
                    </a:lnTo>
                    <a:cubicBezTo>
                      <a:pt x="1159" y="1102"/>
                      <a:pt x="1154" y="1079"/>
                      <a:pt x="1146" y="1058"/>
                    </a:cubicBezTo>
                    <a:lnTo>
                      <a:pt x="1388" y="744"/>
                    </a:lnTo>
                    <a:lnTo>
                      <a:pt x="1388" y="744"/>
                    </a:lnTo>
                    <a:close/>
                    <a:moveTo>
                      <a:pt x="3361" y="3796"/>
                    </a:moveTo>
                    <a:lnTo>
                      <a:pt x="3361" y="3796"/>
                    </a:lnTo>
                    <a:cubicBezTo>
                      <a:pt x="3361" y="3832"/>
                      <a:pt x="3333" y="3860"/>
                      <a:pt x="3297" y="3860"/>
                    </a:cubicBezTo>
                    <a:lnTo>
                      <a:pt x="1354" y="3860"/>
                    </a:lnTo>
                    <a:cubicBezTo>
                      <a:pt x="1318" y="3860"/>
                      <a:pt x="1290" y="3832"/>
                      <a:pt x="1290" y="3796"/>
                    </a:cubicBezTo>
                    <a:cubicBezTo>
                      <a:pt x="1290" y="3761"/>
                      <a:pt x="1318" y="3732"/>
                      <a:pt x="1354" y="3732"/>
                    </a:cubicBezTo>
                    <a:lnTo>
                      <a:pt x="3297" y="3732"/>
                    </a:lnTo>
                    <a:cubicBezTo>
                      <a:pt x="3333" y="3732"/>
                      <a:pt x="3361" y="3761"/>
                      <a:pt x="3361" y="3796"/>
                    </a:cubicBezTo>
                    <a:lnTo>
                      <a:pt x="3361" y="3796"/>
                    </a:lnTo>
                    <a:close/>
                    <a:moveTo>
                      <a:pt x="1030" y="3729"/>
                    </a:moveTo>
                    <a:lnTo>
                      <a:pt x="1030" y="3729"/>
                    </a:lnTo>
                    <a:cubicBezTo>
                      <a:pt x="1030" y="3765"/>
                      <a:pt x="1000" y="3795"/>
                      <a:pt x="963" y="3795"/>
                    </a:cubicBezTo>
                    <a:lnTo>
                      <a:pt x="553" y="3795"/>
                    </a:lnTo>
                    <a:cubicBezTo>
                      <a:pt x="516" y="3795"/>
                      <a:pt x="486" y="3765"/>
                      <a:pt x="486" y="3729"/>
                    </a:cubicBezTo>
                    <a:lnTo>
                      <a:pt x="486" y="3318"/>
                    </a:lnTo>
                    <a:cubicBezTo>
                      <a:pt x="486" y="3281"/>
                      <a:pt x="516" y="3252"/>
                      <a:pt x="553" y="3252"/>
                    </a:cubicBezTo>
                    <a:lnTo>
                      <a:pt x="963" y="3252"/>
                    </a:lnTo>
                    <a:cubicBezTo>
                      <a:pt x="1000" y="3252"/>
                      <a:pt x="1030" y="3281"/>
                      <a:pt x="1030" y="3318"/>
                    </a:cubicBezTo>
                    <a:lnTo>
                      <a:pt x="1030" y="3729"/>
                    </a:lnTo>
                    <a:lnTo>
                      <a:pt x="1030" y="3729"/>
                    </a:lnTo>
                    <a:close/>
                    <a:moveTo>
                      <a:pt x="963" y="3123"/>
                    </a:moveTo>
                    <a:lnTo>
                      <a:pt x="963" y="3123"/>
                    </a:lnTo>
                    <a:lnTo>
                      <a:pt x="553" y="3123"/>
                    </a:lnTo>
                    <a:cubicBezTo>
                      <a:pt x="445" y="3123"/>
                      <a:pt x="357" y="3210"/>
                      <a:pt x="357" y="3318"/>
                    </a:cubicBezTo>
                    <a:lnTo>
                      <a:pt x="357" y="3729"/>
                    </a:lnTo>
                    <a:cubicBezTo>
                      <a:pt x="357" y="3836"/>
                      <a:pt x="445" y="3924"/>
                      <a:pt x="553" y="3924"/>
                    </a:cubicBezTo>
                    <a:lnTo>
                      <a:pt x="963" y="3924"/>
                    </a:lnTo>
                    <a:cubicBezTo>
                      <a:pt x="1071" y="3924"/>
                      <a:pt x="1159" y="3836"/>
                      <a:pt x="1159" y="3729"/>
                    </a:cubicBezTo>
                    <a:lnTo>
                      <a:pt x="1159" y="3318"/>
                    </a:lnTo>
                    <a:cubicBezTo>
                      <a:pt x="1159" y="3210"/>
                      <a:pt x="1071" y="3123"/>
                      <a:pt x="963" y="3123"/>
                    </a:cubicBezTo>
                    <a:lnTo>
                      <a:pt x="963" y="3123"/>
                    </a:lnTo>
                    <a:close/>
                    <a:moveTo>
                      <a:pt x="3361" y="3516"/>
                    </a:moveTo>
                    <a:lnTo>
                      <a:pt x="3361" y="3516"/>
                    </a:lnTo>
                    <a:cubicBezTo>
                      <a:pt x="3361" y="3552"/>
                      <a:pt x="3333" y="3581"/>
                      <a:pt x="3297" y="3581"/>
                    </a:cubicBezTo>
                    <a:lnTo>
                      <a:pt x="1354" y="3581"/>
                    </a:lnTo>
                    <a:cubicBezTo>
                      <a:pt x="1318" y="3581"/>
                      <a:pt x="1290" y="3552"/>
                      <a:pt x="1290" y="3516"/>
                    </a:cubicBezTo>
                    <a:cubicBezTo>
                      <a:pt x="1290" y="3481"/>
                      <a:pt x="1318" y="3452"/>
                      <a:pt x="1354" y="3452"/>
                    </a:cubicBezTo>
                    <a:lnTo>
                      <a:pt x="3297" y="3452"/>
                    </a:lnTo>
                    <a:cubicBezTo>
                      <a:pt x="3333" y="3452"/>
                      <a:pt x="3361" y="3481"/>
                      <a:pt x="3361" y="3516"/>
                    </a:cubicBezTo>
                    <a:lnTo>
                      <a:pt x="3361" y="3516"/>
                    </a:lnTo>
                    <a:close/>
                    <a:moveTo>
                      <a:pt x="3361" y="3222"/>
                    </a:moveTo>
                    <a:lnTo>
                      <a:pt x="3361" y="3222"/>
                    </a:lnTo>
                    <a:cubicBezTo>
                      <a:pt x="3361" y="3257"/>
                      <a:pt x="3333" y="3286"/>
                      <a:pt x="3297" y="3286"/>
                    </a:cubicBezTo>
                    <a:lnTo>
                      <a:pt x="1354" y="3286"/>
                    </a:lnTo>
                    <a:cubicBezTo>
                      <a:pt x="1318" y="3286"/>
                      <a:pt x="1290" y="3257"/>
                      <a:pt x="1290" y="3222"/>
                    </a:cubicBezTo>
                    <a:cubicBezTo>
                      <a:pt x="1290" y="3186"/>
                      <a:pt x="1318" y="3157"/>
                      <a:pt x="1354" y="3157"/>
                    </a:cubicBezTo>
                    <a:lnTo>
                      <a:pt x="3297" y="3157"/>
                    </a:lnTo>
                    <a:cubicBezTo>
                      <a:pt x="3333" y="3157"/>
                      <a:pt x="3361" y="3186"/>
                      <a:pt x="3361" y="3222"/>
                    </a:cubicBezTo>
                    <a:lnTo>
                      <a:pt x="3361" y="3222"/>
                    </a:lnTo>
                    <a:close/>
                    <a:moveTo>
                      <a:pt x="3361" y="2686"/>
                    </a:moveTo>
                    <a:lnTo>
                      <a:pt x="3361" y="2686"/>
                    </a:lnTo>
                    <a:cubicBezTo>
                      <a:pt x="3361" y="2721"/>
                      <a:pt x="3333" y="2750"/>
                      <a:pt x="3297" y="2750"/>
                    </a:cubicBezTo>
                    <a:lnTo>
                      <a:pt x="1354" y="2750"/>
                    </a:lnTo>
                    <a:cubicBezTo>
                      <a:pt x="1318" y="2750"/>
                      <a:pt x="1290" y="2721"/>
                      <a:pt x="1290" y="2686"/>
                    </a:cubicBezTo>
                    <a:cubicBezTo>
                      <a:pt x="1290" y="2650"/>
                      <a:pt x="1318" y="2621"/>
                      <a:pt x="1354" y="2621"/>
                    </a:cubicBezTo>
                    <a:lnTo>
                      <a:pt x="3297" y="2621"/>
                    </a:lnTo>
                    <a:cubicBezTo>
                      <a:pt x="3333" y="2621"/>
                      <a:pt x="3361" y="2650"/>
                      <a:pt x="3361" y="2686"/>
                    </a:cubicBezTo>
                    <a:lnTo>
                      <a:pt x="3361" y="2686"/>
                    </a:lnTo>
                    <a:close/>
                    <a:moveTo>
                      <a:pt x="1030" y="2618"/>
                    </a:moveTo>
                    <a:lnTo>
                      <a:pt x="1030" y="2618"/>
                    </a:lnTo>
                    <a:cubicBezTo>
                      <a:pt x="1030" y="2655"/>
                      <a:pt x="1000" y="2685"/>
                      <a:pt x="963" y="2685"/>
                    </a:cubicBezTo>
                    <a:lnTo>
                      <a:pt x="553" y="2685"/>
                    </a:lnTo>
                    <a:cubicBezTo>
                      <a:pt x="516" y="2685"/>
                      <a:pt x="486" y="2655"/>
                      <a:pt x="486" y="2618"/>
                    </a:cubicBezTo>
                    <a:lnTo>
                      <a:pt x="486" y="2208"/>
                    </a:lnTo>
                    <a:cubicBezTo>
                      <a:pt x="486" y="2171"/>
                      <a:pt x="516" y="2141"/>
                      <a:pt x="553" y="2141"/>
                    </a:cubicBezTo>
                    <a:lnTo>
                      <a:pt x="963" y="2141"/>
                    </a:lnTo>
                    <a:cubicBezTo>
                      <a:pt x="1000" y="2141"/>
                      <a:pt x="1030" y="2171"/>
                      <a:pt x="1030" y="2208"/>
                    </a:cubicBezTo>
                    <a:lnTo>
                      <a:pt x="1030" y="2618"/>
                    </a:lnTo>
                    <a:lnTo>
                      <a:pt x="1030" y="2618"/>
                    </a:lnTo>
                    <a:close/>
                    <a:moveTo>
                      <a:pt x="963" y="2012"/>
                    </a:moveTo>
                    <a:lnTo>
                      <a:pt x="963" y="2012"/>
                    </a:lnTo>
                    <a:lnTo>
                      <a:pt x="553" y="2012"/>
                    </a:lnTo>
                    <a:cubicBezTo>
                      <a:pt x="445" y="2012"/>
                      <a:pt x="357" y="2100"/>
                      <a:pt x="357" y="2208"/>
                    </a:cubicBezTo>
                    <a:lnTo>
                      <a:pt x="357" y="2618"/>
                    </a:lnTo>
                    <a:cubicBezTo>
                      <a:pt x="357" y="2726"/>
                      <a:pt x="445" y="2814"/>
                      <a:pt x="553" y="2814"/>
                    </a:cubicBezTo>
                    <a:lnTo>
                      <a:pt x="963" y="2814"/>
                    </a:lnTo>
                    <a:cubicBezTo>
                      <a:pt x="1071" y="2814"/>
                      <a:pt x="1159" y="2726"/>
                      <a:pt x="1159" y="2618"/>
                    </a:cubicBezTo>
                    <a:lnTo>
                      <a:pt x="1159" y="2208"/>
                    </a:lnTo>
                    <a:cubicBezTo>
                      <a:pt x="1159" y="2100"/>
                      <a:pt x="1071" y="2012"/>
                      <a:pt x="963" y="2012"/>
                    </a:cubicBezTo>
                    <a:lnTo>
                      <a:pt x="963" y="2012"/>
                    </a:lnTo>
                    <a:close/>
                    <a:moveTo>
                      <a:pt x="3361" y="2406"/>
                    </a:moveTo>
                    <a:lnTo>
                      <a:pt x="3361" y="2406"/>
                    </a:lnTo>
                    <a:cubicBezTo>
                      <a:pt x="3361" y="2441"/>
                      <a:pt x="3333" y="2470"/>
                      <a:pt x="3297" y="2470"/>
                    </a:cubicBezTo>
                    <a:lnTo>
                      <a:pt x="1354" y="2470"/>
                    </a:lnTo>
                    <a:cubicBezTo>
                      <a:pt x="1318" y="2470"/>
                      <a:pt x="1290" y="2441"/>
                      <a:pt x="1290" y="2406"/>
                    </a:cubicBezTo>
                    <a:cubicBezTo>
                      <a:pt x="1290" y="2370"/>
                      <a:pt x="1318" y="2341"/>
                      <a:pt x="1354" y="2341"/>
                    </a:cubicBezTo>
                    <a:lnTo>
                      <a:pt x="3297" y="2341"/>
                    </a:lnTo>
                    <a:cubicBezTo>
                      <a:pt x="3333" y="2341"/>
                      <a:pt x="3361" y="2370"/>
                      <a:pt x="3361" y="2406"/>
                    </a:cubicBezTo>
                    <a:lnTo>
                      <a:pt x="3361" y="2406"/>
                    </a:lnTo>
                    <a:close/>
                    <a:moveTo>
                      <a:pt x="3361" y="2111"/>
                    </a:moveTo>
                    <a:lnTo>
                      <a:pt x="3361" y="2111"/>
                    </a:lnTo>
                    <a:cubicBezTo>
                      <a:pt x="3361" y="2147"/>
                      <a:pt x="3333" y="2176"/>
                      <a:pt x="3297" y="2176"/>
                    </a:cubicBezTo>
                    <a:lnTo>
                      <a:pt x="1354" y="2176"/>
                    </a:lnTo>
                    <a:cubicBezTo>
                      <a:pt x="1318" y="2176"/>
                      <a:pt x="1290" y="2147"/>
                      <a:pt x="1290" y="2111"/>
                    </a:cubicBezTo>
                    <a:cubicBezTo>
                      <a:pt x="1290" y="2076"/>
                      <a:pt x="1318" y="2047"/>
                      <a:pt x="1354" y="2047"/>
                    </a:cubicBezTo>
                    <a:lnTo>
                      <a:pt x="3297" y="2047"/>
                    </a:lnTo>
                    <a:cubicBezTo>
                      <a:pt x="3333" y="2047"/>
                      <a:pt x="3361" y="2076"/>
                      <a:pt x="3361" y="2111"/>
                    </a:cubicBezTo>
                    <a:lnTo>
                      <a:pt x="3361" y="2111"/>
                    </a:lnTo>
                    <a:close/>
                    <a:moveTo>
                      <a:pt x="3361" y="1604"/>
                    </a:moveTo>
                    <a:lnTo>
                      <a:pt x="3361" y="1604"/>
                    </a:lnTo>
                    <a:cubicBezTo>
                      <a:pt x="3361" y="1640"/>
                      <a:pt x="3333" y="1668"/>
                      <a:pt x="3297" y="1668"/>
                    </a:cubicBezTo>
                    <a:lnTo>
                      <a:pt x="1354" y="1668"/>
                    </a:lnTo>
                    <a:cubicBezTo>
                      <a:pt x="1318" y="1668"/>
                      <a:pt x="1290" y="1640"/>
                      <a:pt x="1290" y="1604"/>
                    </a:cubicBezTo>
                    <a:cubicBezTo>
                      <a:pt x="1290" y="1568"/>
                      <a:pt x="1318" y="1540"/>
                      <a:pt x="1354" y="1540"/>
                    </a:cubicBezTo>
                    <a:lnTo>
                      <a:pt x="3297" y="1540"/>
                    </a:lnTo>
                    <a:cubicBezTo>
                      <a:pt x="3333" y="1540"/>
                      <a:pt x="3361" y="1568"/>
                      <a:pt x="3361" y="1604"/>
                    </a:cubicBezTo>
                    <a:lnTo>
                      <a:pt x="3361" y="1604"/>
                    </a:lnTo>
                    <a:close/>
                    <a:moveTo>
                      <a:pt x="3361" y="1324"/>
                    </a:moveTo>
                    <a:lnTo>
                      <a:pt x="3361" y="1324"/>
                    </a:lnTo>
                    <a:cubicBezTo>
                      <a:pt x="3361" y="1360"/>
                      <a:pt x="3333" y="1388"/>
                      <a:pt x="3297" y="1388"/>
                    </a:cubicBezTo>
                    <a:lnTo>
                      <a:pt x="1354" y="1388"/>
                    </a:lnTo>
                    <a:cubicBezTo>
                      <a:pt x="1318" y="1388"/>
                      <a:pt x="1290" y="1360"/>
                      <a:pt x="1290" y="1324"/>
                    </a:cubicBezTo>
                    <a:cubicBezTo>
                      <a:pt x="1290" y="1289"/>
                      <a:pt x="1318" y="1260"/>
                      <a:pt x="1354" y="1260"/>
                    </a:cubicBezTo>
                    <a:lnTo>
                      <a:pt x="3297" y="1260"/>
                    </a:lnTo>
                    <a:cubicBezTo>
                      <a:pt x="3333" y="1260"/>
                      <a:pt x="3361" y="1289"/>
                      <a:pt x="3361" y="1324"/>
                    </a:cubicBezTo>
                    <a:lnTo>
                      <a:pt x="3361" y="1324"/>
                    </a:lnTo>
                    <a:close/>
                    <a:moveTo>
                      <a:pt x="3361" y="1030"/>
                    </a:moveTo>
                    <a:lnTo>
                      <a:pt x="3361" y="1030"/>
                    </a:lnTo>
                    <a:cubicBezTo>
                      <a:pt x="3361" y="1065"/>
                      <a:pt x="3333" y="1094"/>
                      <a:pt x="3297" y="1094"/>
                    </a:cubicBezTo>
                    <a:lnTo>
                      <a:pt x="1354" y="1094"/>
                    </a:lnTo>
                    <a:cubicBezTo>
                      <a:pt x="1318" y="1094"/>
                      <a:pt x="1290" y="1065"/>
                      <a:pt x="1290" y="1030"/>
                    </a:cubicBezTo>
                    <a:cubicBezTo>
                      <a:pt x="1290" y="994"/>
                      <a:pt x="1318" y="965"/>
                      <a:pt x="1354" y="965"/>
                    </a:cubicBezTo>
                    <a:lnTo>
                      <a:pt x="3297" y="965"/>
                    </a:lnTo>
                    <a:cubicBezTo>
                      <a:pt x="3333" y="965"/>
                      <a:pt x="3361" y="994"/>
                      <a:pt x="3361" y="1030"/>
                    </a:cubicBezTo>
                    <a:lnTo>
                      <a:pt x="3361" y="1030"/>
                    </a:lnTo>
                    <a:close/>
                    <a:moveTo>
                      <a:pt x="3579" y="4491"/>
                    </a:moveTo>
                    <a:lnTo>
                      <a:pt x="3579" y="4491"/>
                    </a:lnTo>
                    <a:cubicBezTo>
                      <a:pt x="3579" y="4589"/>
                      <a:pt x="3499" y="4670"/>
                      <a:pt x="3400" y="4670"/>
                    </a:cubicBezTo>
                    <a:lnTo>
                      <a:pt x="307" y="4670"/>
                    </a:lnTo>
                    <a:cubicBezTo>
                      <a:pt x="209" y="4670"/>
                      <a:pt x="128" y="4589"/>
                      <a:pt x="128" y="4491"/>
                    </a:cubicBezTo>
                    <a:lnTo>
                      <a:pt x="128" y="306"/>
                    </a:lnTo>
                    <a:cubicBezTo>
                      <a:pt x="128" y="208"/>
                      <a:pt x="209" y="127"/>
                      <a:pt x="307" y="127"/>
                    </a:cubicBezTo>
                    <a:lnTo>
                      <a:pt x="3400" y="127"/>
                    </a:lnTo>
                    <a:cubicBezTo>
                      <a:pt x="3499" y="127"/>
                      <a:pt x="3579" y="208"/>
                      <a:pt x="3579" y="306"/>
                    </a:cubicBezTo>
                    <a:lnTo>
                      <a:pt x="3579" y="4491"/>
                    </a:lnTo>
                    <a:lnTo>
                      <a:pt x="3579" y="4491"/>
                    </a:lnTo>
                    <a:close/>
                    <a:moveTo>
                      <a:pt x="3400" y="0"/>
                    </a:moveTo>
                    <a:lnTo>
                      <a:pt x="3400" y="0"/>
                    </a:lnTo>
                    <a:lnTo>
                      <a:pt x="307" y="0"/>
                    </a:lnTo>
                    <a:cubicBezTo>
                      <a:pt x="138" y="0"/>
                      <a:pt x="0" y="137"/>
                      <a:pt x="0" y="306"/>
                    </a:cubicBezTo>
                    <a:lnTo>
                      <a:pt x="0" y="4491"/>
                    </a:lnTo>
                    <a:cubicBezTo>
                      <a:pt x="0" y="4660"/>
                      <a:pt x="138" y="4799"/>
                      <a:pt x="307" y="4799"/>
                    </a:cubicBezTo>
                    <a:lnTo>
                      <a:pt x="3400" y="4799"/>
                    </a:lnTo>
                    <a:cubicBezTo>
                      <a:pt x="3570" y="4799"/>
                      <a:pt x="3708" y="4660"/>
                      <a:pt x="3708" y="4491"/>
                    </a:cubicBezTo>
                    <a:lnTo>
                      <a:pt x="3708" y="306"/>
                    </a:lnTo>
                    <a:cubicBezTo>
                      <a:pt x="3708" y="137"/>
                      <a:pt x="3570" y="0"/>
                      <a:pt x="3400"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Rectangle: Rounded Corners 69">
                <a:extLst>
                  <a:ext uri="{FF2B5EF4-FFF2-40B4-BE49-F238E27FC236}">
                    <a16:creationId xmlns:a16="http://schemas.microsoft.com/office/drawing/2014/main" id="{B012957A-D366-401F-8C63-78823D96CCCA}"/>
                  </a:ext>
                </a:extLst>
              </p:cNvPr>
              <p:cNvSpPr/>
              <p:nvPr/>
            </p:nvSpPr>
            <p:spPr>
              <a:xfrm>
                <a:off x="3934683" y="2081250"/>
                <a:ext cx="45719" cy="45719"/>
              </a:xfrm>
              <a:prstGeom prst="roundRect">
                <a:avLst/>
              </a:prstGeom>
              <a:solidFill>
                <a:srgbClr val="0D2E49"/>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71" name="Rectangle: Rounded Corners 70">
                <a:extLst>
                  <a:ext uri="{FF2B5EF4-FFF2-40B4-BE49-F238E27FC236}">
                    <a16:creationId xmlns:a16="http://schemas.microsoft.com/office/drawing/2014/main" id="{B244905A-1E76-4B9A-87EF-75F02444A3EC}"/>
                  </a:ext>
                </a:extLst>
              </p:cNvPr>
              <p:cNvSpPr/>
              <p:nvPr/>
            </p:nvSpPr>
            <p:spPr>
              <a:xfrm>
                <a:off x="3975728" y="2031593"/>
                <a:ext cx="45719" cy="45719"/>
              </a:xfrm>
              <a:prstGeom prst="roundRect">
                <a:avLst/>
              </a:prstGeom>
              <a:solidFill>
                <a:srgbClr val="0D2E49"/>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grpSp>
        <p:sp>
          <p:nvSpPr>
            <p:cNvPr id="66" name="Rectangle: Rounded Corners 65">
              <a:extLst>
                <a:ext uri="{FF2B5EF4-FFF2-40B4-BE49-F238E27FC236}">
                  <a16:creationId xmlns:a16="http://schemas.microsoft.com/office/drawing/2014/main" id="{455E468B-E7AE-4606-A46B-FA95A08823C8}"/>
                </a:ext>
              </a:extLst>
            </p:cNvPr>
            <p:cNvSpPr/>
            <p:nvPr/>
          </p:nvSpPr>
          <p:spPr>
            <a:xfrm>
              <a:off x="4044296" y="1216540"/>
              <a:ext cx="45720" cy="45720"/>
            </a:xfrm>
            <a:prstGeom prst="roundRect">
              <a:avLst>
                <a:gd name="adj" fmla="val 38720"/>
              </a:avLst>
            </a:prstGeom>
            <a:solidFill>
              <a:srgbClr val="0D2E4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67" name="Rectangle: Rounded Corners 66">
              <a:extLst>
                <a:ext uri="{FF2B5EF4-FFF2-40B4-BE49-F238E27FC236}">
                  <a16:creationId xmlns:a16="http://schemas.microsoft.com/office/drawing/2014/main" id="{36F0F7C5-1C40-4853-AAB9-2732849B23BA}"/>
                </a:ext>
              </a:extLst>
            </p:cNvPr>
            <p:cNvSpPr/>
            <p:nvPr/>
          </p:nvSpPr>
          <p:spPr>
            <a:xfrm>
              <a:off x="4034151" y="1203319"/>
              <a:ext cx="45720" cy="45720"/>
            </a:xfrm>
            <a:prstGeom prst="roundRect">
              <a:avLst>
                <a:gd name="adj" fmla="val 38720"/>
              </a:avLst>
            </a:prstGeom>
            <a:solidFill>
              <a:srgbClr val="0D2E4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sp>
          <p:nvSpPr>
            <p:cNvPr id="68" name="Rectangle: Rounded Corners 67">
              <a:extLst>
                <a:ext uri="{FF2B5EF4-FFF2-40B4-BE49-F238E27FC236}">
                  <a16:creationId xmlns:a16="http://schemas.microsoft.com/office/drawing/2014/main" id="{105F300C-437D-4567-9231-9D951953AE57}"/>
                </a:ext>
              </a:extLst>
            </p:cNvPr>
            <p:cNvSpPr/>
            <p:nvPr/>
          </p:nvSpPr>
          <p:spPr>
            <a:xfrm>
              <a:off x="4053664" y="1224877"/>
              <a:ext cx="45720" cy="45720"/>
            </a:xfrm>
            <a:prstGeom prst="roundRect">
              <a:avLst>
                <a:gd name="adj" fmla="val 38720"/>
              </a:avLst>
            </a:prstGeom>
            <a:solidFill>
              <a:srgbClr val="0D2E4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grpSp>
      <p:sp>
        <p:nvSpPr>
          <p:cNvPr id="72" name="Oval 71">
            <a:extLst>
              <a:ext uri="{FF2B5EF4-FFF2-40B4-BE49-F238E27FC236}">
                <a16:creationId xmlns:a16="http://schemas.microsoft.com/office/drawing/2014/main" id="{EE5EC5C9-EB11-448F-BD8F-90EF6C9508FE}"/>
              </a:ext>
            </a:extLst>
          </p:cNvPr>
          <p:cNvSpPr/>
          <p:nvPr/>
        </p:nvSpPr>
        <p:spPr>
          <a:xfrm>
            <a:off x="909362" y="4192715"/>
            <a:ext cx="197257" cy="197257"/>
          </a:xfrm>
          <a:prstGeom prst="ellipse">
            <a:avLst/>
          </a:prstGeom>
          <a:noFill/>
          <a:ln w="12700">
            <a:solidFill>
              <a:srgbClr val="A0D6F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ru-RU" dirty="0">
              <a:solidFill>
                <a:schemeClr val="bg1"/>
              </a:solidFill>
            </a:endParaRPr>
          </a:p>
        </p:txBody>
      </p:sp>
      <p:cxnSp>
        <p:nvCxnSpPr>
          <p:cNvPr id="73" name="Straight Arrow Connector 72">
            <a:extLst>
              <a:ext uri="{FF2B5EF4-FFF2-40B4-BE49-F238E27FC236}">
                <a16:creationId xmlns:a16="http://schemas.microsoft.com/office/drawing/2014/main" id="{E60D2757-72EF-44D2-B036-44D698F258B4}"/>
              </a:ext>
            </a:extLst>
          </p:cNvPr>
          <p:cNvCxnSpPr>
            <a:cxnSpLocks/>
            <a:stCxn id="72" idx="6"/>
          </p:cNvCxnSpPr>
          <p:nvPr/>
        </p:nvCxnSpPr>
        <p:spPr>
          <a:xfrm>
            <a:off x="1106619" y="4291344"/>
            <a:ext cx="171302" cy="0"/>
          </a:xfrm>
          <a:prstGeom prst="straightConnector1">
            <a:avLst/>
          </a:prstGeom>
          <a:ln>
            <a:solidFill>
              <a:srgbClr val="A0D6F2"/>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BC43290-B250-4F9B-9FF9-1BF93B8BE3B0}"/>
              </a:ext>
            </a:extLst>
          </p:cNvPr>
          <p:cNvSpPr txBox="1"/>
          <p:nvPr/>
        </p:nvSpPr>
        <p:spPr>
          <a:xfrm>
            <a:off x="3835720" y="1214350"/>
            <a:ext cx="762655" cy="415498"/>
          </a:xfrm>
          <a:prstGeom prst="rect">
            <a:avLst/>
          </a:prstGeom>
          <a:noFill/>
        </p:spPr>
        <p:txBody>
          <a:bodyPr wrap="square" rtlCol="0">
            <a:spAutoFit/>
          </a:bodyPr>
          <a:lstStyle/>
          <a:p>
            <a:r>
              <a:rPr lang="ru-RU" sz="1000" dirty="0">
                <a:solidFill>
                  <a:schemeClr val="accent1">
                    <a:lumMod val="60000"/>
                    <a:lumOff val="40000"/>
                  </a:schemeClr>
                </a:solidFill>
              </a:rPr>
              <a:t>Ответ ученика</a:t>
            </a:r>
          </a:p>
        </p:txBody>
      </p:sp>
      <p:sp>
        <p:nvSpPr>
          <p:cNvPr id="78" name="TextBox 77">
            <a:extLst>
              <a:ext uri="{FF2B5EF4-FFF2-40B4-BE49-F238E27FC236}">
                <a16:creationId xmlns:a16="http://schemas.microsoft.com/office/drawing/2014/main" id="{75D04FB2-B5B7-4D55-889B-63E271116C33}"/>
              </a:ext>
            </a:extLst>
          </p:cNvPr>
          <p:cNvSpPr txBox="1"/>
          <p:nvPr/>
        </p:nvSpPr>
        <p:spPr>
          <a:xfrm>
            <a:off x="4607201" y="1133954"/>
            <a:ext cx="762655" cy="553998"/>
          </a:xfrm>
          <a:prstGeom prst="rect">
            <a:avLst/>
          </a:prstGeom>
          <a:noFill/>
        </p:spPr>
        <p:txBody>
          <a:bodyPr wrap="square" rtlCol="0">
            <a:spAutoFit/>
          </a:bodyPr>
          <a:lstStyle/>
          <a:p>
            <a:r>
              <a:rPr lang="en-US" sz="1000" dirty="0">
                <a:solidFill>
                  <a:schemeClr val="accent1">
                    <a:lumMod val="60000"/>
                    <a:lumOff val="40000"/>
                  </a:schemeClr>
                </a:solidFill>
              </a:rPr>
              <a:t>Universal Sentence Encoder</a:t>
            </a:r>
            <a:endParaRPr lang="ru-RU" sz="1000" dirty="0">
              <a:solidFill>
                <a:schemeClr val="accent1">
                  <a:lumMod val="60000"/>
                  <a:lumOff val="40000"/>
                </a:schemeClr>
              </a:solidFill>
            </a:endParaRPr>
          </a:p>
        </p:txBody>
      </p:sp>
      <p:sp>
        <p:nvSpPr>
          <p:cNvPr id="79" name="TextBox 78">
            <a:extLst>
              <a:ext uri="{FF2B5EF4-FFF2-40B4-BE49-F238E27FC236}">
                <a16:creationId xmlns:a16="http://schemas.microsoft.com/office/drawing/2014/main" id="{40E36E13-2BDE-480F-A34A-EAA4AACE6FF3}"/>
              </a:ext>
            </a:extLst>
          </p:cNvPr>
          <p:cNvSpPr txBox="1"/>
          <p:nvPr/>
        </p:nvSpPr>
        <p:spPr>
          <a:xfrm>
            <a:off x="5470566" y="1270544"/>
            <a:ext cx="428476" cy="246221"/>
          </a:xfrm>
          <a:prstGeom prst="rect">
            <a:avLst/>
          </a:prstGeom>
          <a:noFill/>
        </p:spPr>
        <p:txBody>
          <a:bodyPr wrap="square" rtlCol="0">
            <a:spAutoFit/>
          </a:bodyPr>
          <a:lstStyle/>
          <a:p>
            <a:r>
              <a:rPr lang="en-US" sz="1000" dirty="0">
                <a:solidFill>
                  <a:schemeClr val="accent1">
                    <a:lumMod val="60000"/>
                    <a:lumOff val="40000"/>
                  </a:schemeClr>
                </a:solidFill>
              </a:rPr>
              <a:t>SVM</a:t>
            </a:r>
            <a:endParaRPr lang="ru-RU" sz="1000" dirty="0">
              <a:solidFill>
                <a:schemeClr val="accent1">
                  <a:lumMod val="60000"/>
                  <a:lumOff val="40000"/>
                </a:schemeClr>
              </a:solidFill>
            </a:endParaRPr>
          </a:p>
        </p:txBody>
      </p:sp>
      <p:cxnSp>
        <p:nvCxnSpPr>
          <p:cNvPr id="81" name="Straight Arrow Connector 80">
            <a:extLst>
              <a:ext uri="{FF2B5EF4-FFF2-40B4-BE49-F238E27FC236}">
                <a16:creationId xmlns:a16="http://schemas.microsoft.com/office/drawing/2014/main" id="{152D2025-4983-4EA3-B77A-AA0FC6C9A090}"/>
              </a:ext>
            </a:extLst>
          </p:cNvPr>
          <p:cNvCxnSpPr/>
          <p:nvPr/>
        </p:nvCxnSpPr>
        <p:spPr>
          <a:xfrm>
            <a:off x="4396298" y="1393655"/>
            <a:ext cx="2461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1EA3380-B548-47CE-9456-6885EC6DD217}"/>
              </a:ext>
            </a:extLst>
          </p:cNvPr>
          <p:cNvCxnSpPr/>
          <p:nvPr/>
        </p:nvCxnSpPr>
        <p:spPr>
          <a:xfrm>
            <a:off x="5211526" y="1393655"/>
            <a:ext cx="2461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Freeform: Shape 82">
            <a:extLst>
              <a:ext uri="{FF2B5EF4-FFF2-40B4-BE49-F238E27FC236}">
                <a16:creationId xmlns:a16="http://schemas.microsoft.com/office/drawing/2014/main" id="{AD999E27-7478-4815-AD06-2A2D3B166A01}"/>
              </a:ext>
            </a:extLst>
          </p:cNvPr>
          <p:cNvSpPr/>
          <p:nvPr/>
        </p:nvSpPr>
        <p:spPr>
          <a:xfrm>
            <a:off x="3734973" y="1102794"/>
            <a:ext cx="2293971" cy="758316"/>
          </a:xfrm>
          <a:custGeom>
            <a:avLst/>
            <a:gdLst>
              <a:gd name="connsiteX0" fmla="*/ 218049 w 225083"/>
              <a:gd name="connsiteY0" fmla="*/ 0 h 787790"/>
              <a:gd name="connsiteX1" fmla="*/ 0 w 225083"/>
              <a:gd name="connsiteY1" fmla="*/ 0 h 787790"/>
              <a:gd name="connsiteX2" fmla="*/ 0 w 225083"/>
              <a:gd name="connsiteY2" fmla="*/ 787790 h 787790"/>
              <a:gd name="connsiteX3" fmla="*/ 225083 w 225083"/>
              <a:gd name="connsiteY3" fmla="*/ 787790 h 787790"/>
              <a:gd name="connsiteX0" fmla="*/ 218049 w 1477108"/>
              <a:gd name="connsiteY0" fmla="*/ 0 h 787790"/>
              <a:gd name="connsiteX1" fmla="*/ 0 w 1477108"/>
              <a:gd name="connsiteY1" fmla="*/ 0 h 787790"/>
              <a:gd name="connsiteX2" fmla="*/ 0 w 1477108"/>
              <a:gd name="connsiteY2" fmla="*/ 787790 h 787790"/>
              <a:gd name="connsiteX3" fmla="*/ 1477108 w 1477108"/>
              <a:gd name="connsiteY3" fmla="*/ 787790 h 787790"/>
              <a:gd name="connsiteX0" fmla="*/ 218049 w 2089053"/>
              <a:gd name="connsiteY0" fmla="*/ 0 h 787790"/>
              <a:gd name="connsiteX1" fmla="*/ 0 w 2089053"/>
              <a:gd name="connsiteY1" fmla="*/ 0 h 787790"/>
              <a:gd name="connsiteX2" fmla="*/ 0 w 2089053"/>
              <a:gd name="connsiteY2" fmla="*/ 787790 h 787790"/>
              <a:gd name="connsiteX3" fmla="*/ 2089053 w 2089053"/>
              <a:gd name="connsiteY3" fmla="*/ 773722 h 787790"/>
              <a:gd name="connsiteX0" fmla="*/ 218049 w 2082019"/>
              <a:gd name="connsiteY0" fmla="*/ 0 h 787790"/>
              <a:gd name="connsiteX1" fmla="*/ 0 w 2082019"/>
              <a:gd name="connsiteY1" fmla="*/ 0 h 787790"/>
              <a:gd name="connsiteX2" fmla="*/ 0 w 2082019"/>
              <a:gd name="connsiteY2" fmla="*/ 787790 h 787790"/>
              <a:gd name="connsiteX3" fmla="*/ 2082019 w 2082019"/>
              <a:gd name="connsiteY3" fmla="*/ 780755 h 787790"/>
            </a:gdLst>
            <a:ahLst/>
            <a:cxnLst>
              <a:cxn ang="0">
                <a:pos x="connsiteX0" y="connsiteY0"/>
              </a:cxn>
              <a:cxn ang="0">
                <a:pos x="connsiteX1" y="connsiteY1"/>
              </a:cxn>
              <a:cxn ang="0">
                <a:pos x="connsiteX2" y="connsiteY2"/>
              </a:cxn>
              <a:cxn ang="0">
                <a:pos x="connsiteX3" y="connsiteY3"/>
              </a:cxn>
            </a:cxnLst>
            <a:rect l="l" t="t" r="r" b="b"/>
            <a:pathLst>
              <a:path w="2082019" h="787790">
                <a:moveTo>
                  <a:pt x="218049" y="0"/>
                </a:moveTo>
                <a:lnTo>
                  <a:pt x="0" y="0"/>
                </a:lnTo>
                <a:lnTo>
                  <a:pt x="0" y="787790"/>
                </a:lnTo>
                <a:lnTo>
                  <a:pt x="2082019" y="780755"/>
                </a:lnTo>
              </a:path>
            </a:pathLst>
          </a:custGeom>
          <a:noFill/>
          <a:ln w="952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cxnSp>
        <p:nvCxnSpPr>
          <p:cNvPr id="85" name="Straight Connector 84">
            <a:extLst>
              <a:ext uri="{FF2B5EF4-FFF2-40B4-BE49-F238E27FC236}">
                <a16:creationId xmlns:a16="http://schemas.microsoft.com/office/drawing/2014/main" id="{453927B1-98DC-4565-86C4-BE8D284F344E}"/>
              </a:ext>
            </a:extLst>
          </p:cNvPr>
          <p:cNvCxnSpPr>
            <a:cxnSpLocks/>
          </p:cNvCxnSpPr>
          <p:nvPr/>
        </p:nvCxnSpPr>
        <p:spPr>
          <a:xfrm>
            <a:off x="4532385" y="1863960"/>
            <a:ext cx="14640" cy="848739"/>
          </a:xfrm>
          <a:prstGeom prst="line">
            <a:avLst/>
          </a:prstGeom>
          <a:noFill/>
          <a:ln w="9525">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91" name="TextBox 90">
            <a:extLst>
              <a:ext uri="{FF2B5EF4-FFF2-40B4-BE49-F238E27FC236}">
                <a16:creationId xmlns:a16="http://schemas.microsoft.com/office/drawing/2014/main" id="{A8F87CDA-5899-42D3-B5A8-7ACCD93CC0ED}"/>
              </a:ext>
            </a:extLst>
          </p:cNvPr>
          <p:cNvSpPr txBox="1"/>
          <p:nvPr/>
        </p:nvSpPr>
        <p:spPr>
          <a:xfrm>
            <a:off x="3863491" y="1646285"/>
            <a:ext cx="523391" cy="184666"/>
          </a:xfrm>
          <a:prstGeom prst="rect">
            <a:avLst/>
          </a:prstGeom>
          <a:noFill/>
        </p:spPr>
        <p:txBody>
          <a:bodyPr wrap="square" rtlCol="0">
            <a:spAutoFit/>
          </a:bodyPr>
          <a:lstStyle/>
          <a:p>
            <a:r>
              <a:rPr lang="ru-RU" sz="600" dirty="0">
                <a:solidFill>
                  <a:schemeClr val="bg1"/>
                </a:solidFill>
              </a:rPr>
              <a:t>Исходник</a:t>
            </a:r>
          </a:p>
        </p:txBody>
      </p:sp>
      <p:sp>
        <p:nvSpPr>
          <p:cNvPr id="92" name="TextBox 91">
            <a:extLst>
              <a:ext uri="{FF2B5EF4-FFF2-40B4-BE49-F238E27FC236}">
                <a16:creationId xmlns:a16="http://schemas.microsoft.com/office/drawing/2014/main" id="{8A60C43C-62C3-4395-90C4-BB59DE4B6D12}"/>
              </a:ext>
            </a:extLst>
          </p:cNvPr>
          <p:cNvSpPr txBox="1"/>
          <p:nvPr/>
        </p:nvSpPr>
        <p:spPr>
          <a:xfrm>
            <a:off x="4699002" y="1647690"/>
            <a:ext cx="478023" cy="184666"/>
          </a:xfrm>
          <a:prstGeom prst="rect">
            <a:avLst/>
          </a:prstGeom>
          <a:noFill/>
        </p:spPr>
        <p:txBody>
          <a:bodyPr wrap="square" rtlCol="0">
            <a:spAutoFit/>
          </a:bodyPr>
          <a:lstStyle/>
          <a:p>
            <a:r>
              <a:rPr lang="ru-RU" sz="600" dirty="0">
                <a:solidFill>
                  <a:schemeClr val="bg1"/>
                </a:solidFill>
              </a:rPr>
              <a:t>Вектора</a:t>
            </a:r>
          </a:p>
        </p:txBody>
      </p:sp>
      <p:sp>
        <p:nvSpPr>
          <p:cNvPr id="93" name="TextBox 92">
            <a:extLst>
              <a:ext uri="{FF2B5EF4-FFF2-40B4-BE49-F238E27FC236}">
                <a16:creationId xmlns:a16="http://schemas.microsoft.com/office/drawing/2014/main" id="{3E93246D-89E9-4A88-82B5-D25ED6961484}"/>
              </a:ext>
            </a:extLst>
          </p:cNvPr>
          <p:cNvSpPr txBox="1"/>
          <p:nvPr/>
        </p:nvSpPr>
        <p:spPr>
          <a:xfrm>
            <a:off x="5377883" y="1638566"/>
            <a:ext cx="852761" cy="184666"/>
          </a:xfrm>
          <a:prstGeom prst="rect">
            <a:avLst/>
          </a:prstGeom>
          <a:noFill/>
        </p:spPr>
        <p:txBody>
          <a:bodyPr wrap="square" rtlCol="0">
            <a:spAutoFit/>
          </a:bodyPr>
          <a:lstStyle/>
          <a:p>
            <a:r>
              <a:rPr lang="ru-RU" sz="600" dirty="0">
                <a:solidFill>
                  <a:schemeClr val="bg1"/>
                </a:solidFill>
              </a:rPr>
              <a:t>Классификация</a:t>
            </a:r>
          </a:p>
        </p:txBody>
      </p:sp>
    </p:spTree>
    <p:extLst>
      <p:ext uri="{BB962C8B-B14F-4D97-AF65-F5344CB8AC3E}">
        <p14:creationId xmlns:p14="http://schemas.microsoft.com/office/powerpoint/2010/main" val="117289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83E32E6-C3B7-47EE-8FD3-D544FFC104A7}"/>
              </a:ext>
            </a:extLst>
          </p:cNvPr>
          <p:cNvSpPr txBox="1">
            <a:spLocks/>
          </p:cNvSpPr>
          <p:nvPr/>
        </p:nvSpPr>
        <p:spPr>
          <a:xfrm>
            <a:off x="325581" y="255588"/>
            <a:ext cx="8575531" cy="609600"/>
          </a:xfrm>
          <a:prstGeom prst="rect">
            <a:avLst/>
          </a:prstGeom>
        </p:spPr>
        <p:txBody>
          <a:bodyPr vert="horz" wrap="square" lIns="91440" tIns="45720" rIns="91440" bIns="45720" rtlCol="0" anchor="ctr" anchorCtr="0">
            <a:noAutofit/>
          </a:bodyPr>
          <a:lstStyle>
            <a:lvl1pPr algn="ctr" defTabSz="182880" rtl="0" eaLnBrk="1" latinLnBrk="0" hangingPunct="1">
              <a:spcBef>
                <a:spcPct val="0"/>
              </a:spcBef>
              <a:buNone/>
              <a:defRPr lang="en-US" sz="2800" kern="1200" cap="none" baseline="0" dirty="0">
                <a:solidFill>
                  <a:schemeClr val="tx2"/>
                </a:solidFill>
                <a:latin typeface="+mj-lt"/>
                <a:ea typeface="+mj-ea"/>
                <a:cs typeface="+mj-cs"/>
              </a:defRPr>
            </a:lvl1pPr>
          </a:lstStyle>
          <a:p>
            <a:pPr algn="l"/>
            <a:endParaRPr lang="ru-RU" sz="2400" b="1" dirty="0">
              <a:solidFill>
                <a:schemeClr val="bg1"/>
              </a:solidFill>
              <a:latin typeface="AvenirNextforSAS" panose="020B0503020202020204" pitchFamily="34" charset="0"/>
            </a:endParaRPr>
          </a:p>
        </p:txBody>
      </p:sp>
      <p:sp>
        <p:nvSpPr>
          <p:cNvPr id="10" name="TextBox 9">
            <a:extLst>
              <a:ext uri="{FF2B5EF4-FFF2-40B4-BE49-F238E27FC236}">
                <a16:creationId xmlns:a16="http://schemas.microsoft.com/office/drawing/2014/main" id="{EE5C7B6C-C03C-4ABE-AB36-25C4426D9171}"/>
              </a:ext>
            </a:extLst>
          </p:cNvPr>
          <p:cNvSpPr txBox="1"/>
          <p:nvPr/>
        </p:nvSpPr>
        <p:spPr>
          <a:xfrm>
            <a:off x="325581" y="1486717"/>
            <a:ext cx="6300241" cy="1077218"/>
          </a:xfrm>
          <a:prstGeom prst="rect">
            <a:avLst/>
          </a:prstGeom>
          <a:noFill/>
        </p:spPr>
        <p:txBody>
          <a:bodyPr wrap="square" rtlCol="0">
            <a:spAutoFit/>
          </a:bodyPr>
          <a:lstStyle/>
          <a:p>
            <a:pPr>
              <a:spcAft>
                <a:spcPts val="200"/>
              </a:spcAft>
            </a:pPr>
            <a:r>
              <a:rPr lang="ru-RU" sz="3200" b="1" dirty="0">
                <a:solidFill>
                  <a:schemeClr val="bg1"/>
                </a:solidFill>
                <a:latin typeface="+mj-lt"/>
              </a:rPr>
              <a:t>Нормальные бизнес-процессы – </a:t>
            </a:r>
            <a:br>
              <a:rPr lang="ru-RU" sz="3200" b="1" dirty="0">
                <a:solidFill>
                  <a:schemeClr val="bg1"/>
                </a:solidFill>
                <a:latin typeface="+mj-lt"/>
              </a:rPr>
            </a:br>
            <a:r>
              <a:rPr lang="ru-RU" sz="3200" b="1" dirty="0">
                <a:solidFill>
                  <a:schemeClr val="bg1"/>
                </a:solidFill>
                <a:latin typeface="+mj-lt"/>
              </a:rPr>
              <a:t>в первую очередь</a:t>
            </a:r>
          </a:p>
        </p:txBody>
      </p:sp>
      <p:sp>
        <p:nvSpPr>
          <p:cNvPr id="4" name="TextBox 3">
            <a:extLst>
              <a:ext uri="{FF2B5EF4-FFF2-40B4-BE49-F238E27FC236}">
                <a16:creationId xmlns:a16="http://schemas.microsoft.com/office/drawing/2014/main" id="{01D5D439-9433-4C52-B1F8-8EE9B5800B5B}"/>
              </a:ext>
            </a:extLst>
          </p:cNvPr>
          <p:cNvSpPr txBox="1"/>
          <p:nvPr/>
        </p:nvSpPr>
        <p:spPr>
          <a:xfrm>
            <a:off x="4291121" y="3155751"/>
            <a:ext cx="4030108" cy="584775"/>
          </a:xfrm>
          <a:prstGeom prst="rect">
            <a:avLst/>
          </a:prstGeom>
          <a:noFill/>
        </p:spPr>
        <p:txBody>
          <a:bodyPr wrap="square" rtlCol="0">
            <a:spAutoFit/>
          </a:bodyPr>
          <a:lstStyle/>
          <a:p>
            <a:pPr>
              <a:spcAft>
                <a:spcPts val="200"/>
              </a:spcAft>
            </a:pPr>
            <a:r>
              <a:rPr lang="ru-RU" sz="3200" b="1" dirty="0">
                <a:solidFill>
                  <a:srgbClr val="FFFF00"/>
                </a:solidFill>
                <a:latin typeface="+mj-lt"/>
              </a:rPr>
              <a:t>Технологии – потом</a:t>
            </a:r>
          </a:p>
        </p:txBody>
      </p:sp>
      <p:sp>
        <p:nvSpPr>
          <p:cNvPr id="3" name="Title 2">
            <a:extLst>
              <a:ext uri="{FF2B5EF4-FFF2-40B4-BE49-F238E27FC236}">
                <a16:creationId xmlns:a16="http://schemas.microsoft.com/office/drawing/2014/main" id="{A42D8D71-201E-4500-835F-CFDDE51F273C}"/>
              </a:ext>
            </a:extLst>
          </p:cNvPr>
          <p:cNvSpPr>
            <a:spLocks noGrp="1"/>
          </p:cNvSpPr>
          <p:nvPr>
            <p:ph type="title"/>
          </p:nvPr>
        </p:nvSpPr>
        <p:spPr/>
        <p:txBody>
          <a:bodyPr>
            <a:normAutofit fontScale="90000"/>
          </a:bodyPr>
          <a:lstStyle/>
          <a:p>
            <a:r>
              <a:rPr lang="ru-RU" dirty="0"/>
              <a:t>Текстовая аналитика: а надо ли?</a:t>
            </a:r>
          </a:p>
        </p:txBody>
      </p:sp>
      <p:sp>
        <p:nvSpPr>
          <p:cNvPr id="8" name="TextBox 7">
            <a:extLst>
              <a:ext uri="{FF2B5EF4-FFF2-40B4-BE49-F238E27FC236}">
                <a16:creationId xmlns:a16="http://schemas.microsoft.com/office/drawing/2014/main" id="{A33B9A12-C00E-48F7-AD08-650525213CDB}"/>
              </a:ext>
            </a:extLst>
          </p:cNvPr>
          <p:cNvSpPr txBox="1"/>
          <p:nvPr/>
        </p:nvSpPr>
        <p:spPr>
          <a:xfrm>
            <a:off x="325581" y="4332342"/>
            <a:ext cx="8130730" cy="461665"/>
          </a:xfrm>
          <a:prstGeom prst="rect">
            <a:avLst/>
          </a:prstGeom>
          <a:noFill/>
        </p:spPr>
        <p:txBody>
          <a:bodyPr wrap="square" rtlCol="0">
            <a:spAutoFit/>
          </a:bodyPr>
          <a:lstStyle/>
          <a:p>
            <a:pPr>
              <a:spcAft>
                <a:spcPts val="200"/>
              </a:spcAft>
            </a:pPr>
            <a:r>
              <a:rPr lang="ru-RU" sz="2400" dirty="0">
                <a:solidFill>
                  <a:schemeClr val="bg1"/>
                </a:solidFill>
                <a:latin typeface="+mj-lt"/>
              </a:rPr>
              <a:t>Вот потом текстовая аналитика очень пригодится.</a:t>
            </a:r>
          </a:p>
        </p:txBody>
      </p:sp>
    </p:spTree>
    <p:extLst>
      <p:ext uri="{BB962C8B-B14F-4D97-AF65-F5344CB8AC3E}">
        <p14:creationId xmlns:p14="http://schemas.microsoft.com/office/powerpoint/2010/main" val="50358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922E20-F83F-47CA-BD3B-A363F79934CB}"/>
              </a:ext>
            </a:extLst>
          </p:cNvPr>
          <p:cNvSpPr>
            <a:spLocks noGrp="1"/>
          </p:cNvSpPr>
          <p:nvPr>
            <p:ph type="body" sz="quarter" idx="10"/>
          </p:nvPr>
        </p:nvSpPr>
        <p:spPr>
          <a:xfrm>
            <a:off x="1653872" y="875926"/>
            <a:ext cx="6772676" cy="1556124"/>
          </a:xfrm>
        </p:spPr>
        <p:txBody>
          <a:bodyPr>
            <a:normAutofit/>
          </a:bodyPr>
          <a:lstStyle/>
          <a:p>
            <a:r>
              <a:rPr lang="ru-RU" sz="2800" dirty="0"/>
              <a:t>Приложение</a:t>
            </a:r>
            <a:endParaRPr lang="en-US" sz="2800" dirty="0"/>
          </a:p>
        </p:txBody>
      </p:sp>
      <p:sp>
        <p:nvSpPr>
          <p:cNvPr id="3" name="Text Placeholder 2">
            <a:extLst>
              <a:ext uri="{FF2B5EF4-FFF2-40B4-BE49-F238E27FC236}">
                <a16:creationId xmlns:a16="http://schemas.microsoft.com/office/drawing/2014/main" id="{7CB5983F-48B7-484D-95A4-081A3A2C9B70}"/>
              </a:ext>
            </a:extLst>
          </p:cNvPr>
          <p:cNvSpPr>
            <a:spLocks noGrp="1"/>
          </p:cNvSpPr>
          <p:nvPr>
            <p:ph type="body" sz="quarter" idx="11"/>
          </p:nvPr>
        </p:nvSpPr>
        <p:spPr>
          <a:xfrm>
            <a:off x="1653872" y="2484438"/>
            <a:ext cx="6390694" cy="378337"/>
          </a:xfrm>
        </p:spPr>
        <p:txBody>
          <a:bodyPr/>
          <a:lstStyle/>
          <a:p>
            <a:r>
              <a:rPr lang="ru-RU" dirty="0"/>
              <a:t>Материалы для углубленного изучения</a:t>
            </a:r>
          </a:p>
        </p:txBody>
      </p:sp>
    </p:spTree>
    <p:extLst>
      <p:ext uri="{BB962C8B-B14F-4D97-AF65-F5344CB8AC3E}">
        <p14:creationId xmlns:p14="http://schemas.microsoft.com/office/powerpoint/2010/main" val="28776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34E1-A389-46C5-B623-156298E90330}"/>
              </a:ext>
            </a:extLst>
          </p:cNvPr>
          <p:cNvSpPr>
            <a:spLocks noGrp="1"/>
          </p:cNvSpPr>
          <p:nvPr>
            <p:ph type="title"/>
          </p:nvPr>
        </p:nvSpPr>
        <p:spPr/>
        <p:txBody>
          <a:bodyPr>
            <a:normAutofit fontScale="90000"/>
          </a:bodyPr>
          <a:lstStyle/>
          <a:p>
            <a:r>
              <a:rPr lang="ru-RU" dirty="0"/>
              <a:t>Курс «Анализ текстовых данных» </a:t>
            </a:r>
            <a:br>
              <a:rPr lang="ru-RU" dirty="0"/>
            </a:br>
            <a:r>
              <a:rPr lang="ru-RU" dirty="0"/>
              <a:t>на </a:t>
            </a:r>
            <a:r>
              <a:rPr lang="en-US" dirty="0" err="1"/>
              <a:t>OpenEdu</a:t>
            </a:r>
            <a:endParaRPr lang="ru-RU" dirty="0"/>
          </a:p>
        </p:txBody>
      </p:sp>
      <p:pic>
        <p:nvPicPr>
          <p:cNvPr id="4" name="Picture 3" descr="A picture containing drawing, knife&#10;&#10;Description generated with very high confidence">
            <a:extLst>
              <a:ext uri="{FF2B5EF4-FFF2-40B4-BE49-F238E27FC236}">
                <a16:creationId xmlns:a16="http://schemas.microsoft.com/office/drawing/2014/main" id="{AE681991-DDF8-4661-B305-6A9F32EAA272}"/>
              </a:ext>
            </a:extLst>
          </p:cNvPr>
          <p:cNvPicPr>
            <a:picLocks noChangeAspect="1"/>
          </p:cNvPicPr>
          <p:nvPr/>
        </p:nvPicPr>
        <p:blipFill>
          <a:blip r:embed="rId2"/>
          <a:stretch>
            <a:fillRect/>
          </a:stretch>
        </p:blipFill>
        <p:spPr>
          <a:xfrm>
            <a:off x="7374427" y="4198392"/>
            <a:ext cx="772160" cy="514773"/>
          </a:xfrm>
          <a:prstGeom prst="rect">
            <a:avLst/>
          </a:prstGeom>
        </p:spPr>
      </p:pic>
      <p:sp>
        <p:nvSpPr>
          <p:cNvPr id="5" name="Rectangle 4">
            <a:extLst>
              <a:ext uri="{FF2B5EF4-FFF2-40B4-BE49-F238E27FC236}">
                <a16:creationId xmlns:a16="http://schemas.microsoft.com/office/drawing/2014/main" id="{71EBC3E7-DF05-4B73-AC2C-44ABB37E7CE6}"/>
              </a:ext>
            </a:extLst>
          </p:cNvPr>
          <p:cNvSpPr/>
          <p:nvPr/>
        </p:nvSpPr>
        <p:spPr>
          <a:xfrm>
            <a:off x="7146370" y="2505911"/>
            <a:ext cx="1529900" cy="1077218"/>
          </a:xfrm>
          <a:prstGeom prst="rect">
            <a:avLst/>
          </a:prstGeom>
          <a:noFill/>
        </p:spPr>
        <p:txBody>
          <a:bodyPr wrap="square">
            <a:spAutoFit/>
          </a:bodyPr>
          <a:lstStyle/>
          <a:p>
            <a:r>
              <a:rPr lang="ru-RU" sz="1600" dirty="0">
                <a:solidFill>
                  <a:schemeClr val="bg1"/>
                </a:solidFill>
                <a:latin typeface="+mj-lt"/>
              </a:rPr>
              <a:t>Бесплатный онлайн-курс</a:t>
            </a:r>
            <a:br>
              <a:rPr lang="en-US" sz="1600" dirty="0">
                <a:solidFill>
                  <a:schemeClr val="bg1"/>
                </a:solidFill>
                <a:latin typeface="+mj-lt"/>
              </a:rPr>
            </a:br>
            <a:r>
              <a:rPr lang="en-US" sz="1600" dirty="0">
                <a:solidFill>
                  <a:schemeClr val="bg1"/>
                </a:solidFill>
                <a:latin typeface="+mj-lt"/>
              </a:rPr>
              <a:t>(</a:t>
            </a:r>
            <a:r>
              <a:rPr lang="ru-RU" sz="1600" dirty="0">
                <a:solidFill>
                  <a:schemeClr val="bg1"/>
                </a:solidFill>
                <a:latin typeface="+mj-lt"/>
              </a:rPr>
              <a:t>короткие видео)</a:t>
            </a:r>
          </a:p>
        </p:txBody>
      </p:sp>
      <p:pic>
        <p:nvPicPr>
          <p:cNvPr id="6" name="Graphic 5">
            <a:extLst>
              <a:ext uri="{FF2B5EF4-FFF2-40B4-BE49-F238E27FC236}">
                <a16:creationId xmlns:a16="http://schemas.microsoft.com/office/drawing/2014/main" id="{41266370-0954-4D79-937B-E04007C2D0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4257" y="1108345"/>
            <a:ext cx="952500" cy="952500"/>
          </a:xfrm>
          <a:prstGeom prst="rect">
            <a:avLst/>
          </a:prstGeom>
        </p:spPr>
      </p:pic>
      <p:pic>
        <p:nvPicPr>
          <p:cNvPr id="7" name="Picture 6">
            <a:extLst>
              <a:ext uri="{FF2B5EF4-FFF2-40B4-BE49-F238E27FC236}">
                <a16:creationId xmlns:a16="http://schemas.microsoft.com/office/drawing/2014/main" id="{E954B3B7-F6E2-4F8B-A338-F8714AF9279C}"/>
              </a:ext>
            </a:extLst>
          </p:cNvPr>
          <p:cNvPicPr>
            <a:picLocks noChangeAspect="1"/>
          </p:cNvPicPr>
          <p:nvPr/>
        </p:nvPicPr>
        <p:blipFill>
          <a:blip r:embed="rId5"/>
          <a:stretch>
            <a:fillRect/>
          </a:stretch>
        </p:blipFill>
        <p:spPr>
          <a:xfrm>
            <a:off x="511463" y="1108345"/>
            <a:ext cx="6118734" cy="4096725"/>
          </a:xfrm>
          <a:prstGeom prst="rect">
            <a:avLst/>
          </a:prstGeom>
        </p:spPr>
      </p:pic>
      <p:sp>
        <p:nvSpPr>
          <p:cNvPr id="8" name="Rectangle 7">
            <a:extLst>
              <a:ext uri="{FF2B5EF4-FFF2-40B4-BE49-F238E27FC236}">
                <a16:creationId xmlns:a16="http://schemas.microsoft.com/office/drawing/2014/main" id="{A0F1C33F-AAF0-45AA-A6C9-2D0375EF2EF8}"/>
              </a:ext>
            </a:extLst>
          </p:cNvPr>
          <p:cNvSpPr/>
          <p:nvPr/>
        </p:nvSpPr>
        <p:spPr>
          <a:xfrm>
            <a:off x="628650" y="2202418"/>
            <a:ext cx="3725956" cy="369332"/>
          </a:xfrm>
          <a:prstGeom prst="rect">
            <a:avLst/>
          </a:prstGeom>
        </p:spPr>
        <p:txBody>
          <a:bodyPr wrap="none">
            <a:spAutoFit/>
          </a:bodyPr>
          <a:lstStyle/>
          <a:p>
            <a:r>
              <a:rPr lang="ru-RU" dirty="0">
                <a:solidFill>
                  <a:schemeClr val="bg1"/>
                </a:solidFill>
                <a:hlinkClick r:id="rId6">
                  <a:extLst>
                    <a:ext uri="{A12FA001-AC4F-418D-AE19-62706E023703}">
                      <ahyp:hlinkClr xmlns:ahyp="http://schemas.microsoft.com/office/drawing/2018/hyperlinkcolor" val="tx"/>
                    </a:ext>
                  </a:extLst>
                </a:hlinkClick>
              </a:rPr>
              <a:t>https://openedu.ru/course/hse/TEXT</a:t>
            </a:r>
            <a:r>
              <a:rPr lang="en-US" dirty="0">
                <a:solidFill>
                  <a:schemeClr val="bg1"/>
                </a:solidFill>
                <a:hlinkClick r:id="rId6">
                  <a:extLst>
                    <a:ext uri="{A12FA001-AC4F-418D-AE19-62706E023703}">
                      <ahyp:hlinkClr xmlns:ahyp="http://schemas.microsoft.com/office/drawing/2018/hyperlinkcolor" val="tx"/>
                    </a:ext>
                  </a:extLst>
                </a:hlinkClick>
              </a:rPr>
              <a:t> </a:t>
            </a:r>
            <a:endParaRPr lang="ru-RU" dirty="0">
              <a:solidFill>
                <a:schemeClr val="bg1"/>
              </a:solidFill>
            </a:endParaRPr>
          </a:p>
        </p:txBody>
      </p:sp>
    </p:spTree>
    <p:extLst>
      <p:ext uri="{BB962C8B-B14F-4D97-AF65-F5344CB8AC3E}">
        <p14:creationId xmlns:p14="http://schemas.microsoft.com/office/powerpoint/2010/main" val="126901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20FFB-507D-4D1E-AE83-B84A962916CA}"/>
              </a:ext>
            </a:extLst>
          </p:cNvPr>
          <p:cNvSpPr>
            <a:spLocks noGrp="1"/>
          </p:cNvSpPr>
          <p:nvPr>
            <p:ph type="title"/>
          </p:nvPr>
        </p:nvSpPr>
        <p:spPr/>
        <p:txBody>
          <a:bodyPr>
            <a:normAutofit fontScale="90000"/>
          </a:bodyPr>
          <a:lstStyle/>
          <a:p>
            <a:r>
              <a:rPr lang="en-US" dirty="0" err="1"/>
              <a:t>Книга</a:t>
            </a:r>
            <a:r>
              <a:rPr lang="en-US" dirty="0"/>
              <a:t> Speech and Language Processing (</a:t>
            </a:r>
            <a:r>
              <a:rPr lang="en-US" dirty="0" err="1"/>
              <a:t>Jurafsky</a:t>
            </a:r>
            <a:r>
              <a:rPr lang="en-US" dirty="0"/>
              <a:t>, Martin)</a:t>
            </a:r>
            <a:endParaRPr lang="ru-RU" dirty="0"/>
          </a:p>
        </p:txBody>
      </p:sp>
      <p:sp>
        <p:nvSpPr>
          <p:cNvPr id="3" name="Rectangle 2">
            <a:extLst>
              <a:ext uri="{FF2B5EF4-FFF2-40B4-BE49-F238E27FC236}">
                <a16:creationId xmlns:a16="http://schemas.microsoft.com/office/drawing/2014/main" id="{762AE986-DBDF-4A9D-B34A-98E44B5322A1}"/>
              </a:ext>
            </a:extLst>
          </p:cNvPr>
          <p:cNvSpPr/>
          <p:nvPr/>
        </p:nvSpPr>
        <p:spPr>
          <a:xfrm>
            <a:off x="0" y="3107326"/>
            <a:ext cx="9143999" cy="584775"/>
          </a:xfrm>
          <a:prstGeom prst="rect">
            <a:avLst/>
          </a:prstGeom>
        </p:spPr>
        <p:txBody>
          <a:bodyPr wrap="square">
            <a:spAutoFit/>
          </a:bodyPr>
          <a:lstStyle/>
          <a:p>
            <a:pPr algn="ctr"/>
            <a:r>
              <a:rPr lang="en-US" sz="3200" b="1" dirty="0">
                <a:solidFill>
                  <a:schemeClr val="bg1"/>
                </a:solidFill>
                <a:latin typeface="Segoe UI" panose="020B0502040204020203" pitchFamily="34" charset="0"/>
                <a:cs typeface="Segoe UI" panose="020B0502040204020203" pitchFamily="34" charset="0"/>
                <a:hlinkClick r:id="rId2"/>
              </a:rPr>
              <a:t>web.stanford.edu/~jurafsky/slp3</a:t>
            </a:r>
            <a:endParaRPr lang="ru-RU" sz="3200" b="1" dirty="0">
              <a:solidFill>
                <a:schemeClr val="bg1"/>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8FED04B0-A1D1-449B-93E8-D892E09F7B0D}"/>
              </a:ext>
            </a:extLst>
          </p:cNvPr>
          <p:cNvPicPr>
            <a:picLocks noChangeAspect="1"/>
          </p:cNvPicPr>
          <p:nvPr/>
        </p:nvPicPr>
        <p:blipFill>
          <a:blip r:embed="rId3"/>
          <a:stretch>
            <a:fillRect/>
          </a:stretch>
        </p:blipFill>
        <p:spPr>
          <a:xfrm>
            <a:off x="0" y="1422227"/>
            <a:ext cx="9144000" cy="952901"/>
          </a:xfrm>
          <a:prstGeom prst="rect">
            <a:avLst/>
          </a:prstGeom>
        </p:spPr>
      </p:pic>
      <p:pic>
        <p:nvPicPr>
          <p:cNvPr id="5" name="Picture 2">
            <a:extLst>
              <a:ext uri="{FF2B5EF4-FFF2-40B4-BE49-F238E27FC236}">
                <a16:creationId xmlns:a16="http://schemas.microsoft.com/office/drawing/2014/main" id="{171172A9-59B9-4C4E-BEAA-52B6AE76A0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7159" y="4212012"/>
            <a:ext cx="1249680" cy="657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78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E1381-6924-4662-BD2E-45E85B8660A7}"/>
              </a:ext>
            </a:extLst>
          </p:cNvPr>
          <p:cNvSpPr>
            <a:spLocks noGrp="1"/>
          </p:cNvSpPr>
          <p:nvPr>
            <p:ph type="title"/>
          </p:nvPr>
        </p:nvSpPr>
        <p:spPr/>
        <p:txBody>
          <a:bodyPr>
            <a:normAutofit fontScale="90000"/>
          </a:bodyPr>
          <a:lstStyle/>
          <a:p>
            <a:r>
              <a:rPr lang="ru-RU" dirty="0"/>
              <a:t>Стэнфордский курс по </a:t>
            </a:r>
            <a:r>
              <a:rPr lang="en-US" dirty="0"/>
              <a:t>Nature Language Processing</a:t>
            </a:r>
            <a:endParaRPr lang="ru-RU" dirty="0"/>
          </a:p>
        </p:txBody>
      </p:sp>
      <p:sp>
        <p:nvSpPr>
          <p:cNvPr id="3" name="Rectangle 2">
            <a:extLst>
              <a:ext uri="{FF2B5EF4-FFF2-40B4-BE49-F238E27FC236}">
                <a16:creationId xmlns:a16="http://schemas.microsoft.com/office/drawing/2014/main" id="{175AF6FD-F470-4E96-A6BD-FF7FAA12799B}"/>
              </a:ext>
            </a:extLst>
          </p:cNvPr>
          <p:cNvSpPr/>
          <p:nvPr/>
        </p:nvSpPr>
        <p:spPr>
          <a:xfrm>
            <a:off x="0" y="3125529"/>
            <a:ext cx="9143999" cy="584775"/>
          </a:xfrm>
          <a:prstGeom prst="rect">
            <a:avLst/>
          </a:prstGeom>
        </p:spPr>
        <p:txBody>
          <a:bodyPr wrap="square">
            <a:spAutoFit/>
          </a:bodyPr>
          <a:lstStyle/>
          <a:p>
            <a:pPr algn="ctr"/>
            <a:r>
              <a:rPr lang="en-US" sz="3200" b="1" dirty="0">
                <a:solidFill>
                  <a:schemeClr val="bg1"/>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web.stanford.edu/class/cs224n</a:t>
            </a:r>
            <a:endParaRPr lang="ru-RU" sz="3200" b="1" dirty="0">
              <a:solidFill>
                <a:schemeClr val="bg1"/>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51ADE2CD-784C-449E-A733-4B6F7F726986}"/>
              </a:ext>
            </a:extLst>
          </p:cNvPr>
          <p:cNvPicPr>
            <a:picLocks noChangeAspect="1"/>
          </p:cNvPicPr>
          <p:nvPr/>
        </p:nvPicPr>
        <p:blipFill>
          <a:blip r:embed="rId3"/>
          <a:stretch>
            <a:fillRect/>
          </a:stretch>
        </p:blipFill>
        <p:spPr>
          <a:xfrm>
            <a:off x="0" y="1477053"/>
            <a:ext cx="9144000" cy="872924"/>
          </a:xfrm>
          <a:prstGeom prst="rect">
            <a:avLst/>
          </a:prstGeom>
        </p:spPr>
      </p:pic>
      <p:pic>
        <p:nvPicPr>
          <p:cNvPr id="5" name="Picture 2">
            <a:extLst>
              <a:ext uri="{FF2B5EF4-FFF2-40B4-BE49-F238E27FC236}">
                <a16:creationId xmlns:a16="http://schemas.microsoft.com/office/drawing/2014/main" id="{FFDBDF67-9FCA-441B-91F7-B0083BDDD51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7159" y="4212012"/>
            <a:ext cx="1249680" cy="657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406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89FF7B-53F9-4DE2-B4A0-52D5D83A5BEE}"/>
              </a:ext>
            </a:extLst>
          </p:cNvPr>
          <p:cNvSpPr>
            <a:spLocks noGrp="1"/>
          </p:cNvSpPr>
          <p:nvPr>
            <p:ph type="title"/>
          </p:nvPr>
        </p:nvSpPr>
        <p:spPr/>
        <p:txBody>
          <a:bodyPr>
            <a:normAutofit fontScale="90000"/>
          </a:bodyPr>
          <a:lstStyle/>
          <a:p>
            <a:r>
              <a:rPr lang="ru-RU" dirty="0"/>
              <a:t>План занятий: прикладная часть</a:t>
            </a:r>
          </a:p>
        </p:txBody>
      </p:sp>
      <p:sp>
        <p:nvSpPr>
          <p:cNvPr id="5" name="TextBox 4">
            <a:extLst>
              <a:ext uri="{FF2B5EF4-FFF2-40B4-BE49-F238E27FC236}">
                <a16:creationId xmlns:a16="http://schemas.microsoft.com/office/drawing/2014/main" id="{58FB9BE0-1498-4BE6-9ADC-E2B987507012}"/>
              </a:ext>
            </a:extLst>
          </p:cNvPr>
          <p:cNvSpPr txBox="1"/>
          <p:nvPr/>
        </p:nvSpPr>
        <p:spPr>
          <a:xfrm>
            <a:off x="628650" y="1167288"/>
            <a:ext cx="4668339" cy="1102866"/>
          </a:xfrm>
          <a:prstGeom prst="rect">
            <a:avLst/>
          </a:prstGeom>
          <a:noFill/>
        </p:spPr>
        <p:txBody>
          <a:bodyPr wrap="square" rtlCol="0">
            <a:spAutoFit/>
          </a:bodyPr>
          <a:lstStyle/>
          <a:p>
            <a:pPr>
              <a:spcAft>
                <a:spcPts val="800"/>
              </a:spcAft>
            </a:pPr>
            <a:r>
              <a:rPr lang="ru-RU" b="1" dirty="0">
                <a:solidFill>
                  <a:schemeClr val="accent1">
                    <a:lumMod val="60000"/>
                    <a:lumOff val="40000"/>
                  </a:schemeClr>
                </a:solidFill>
              </a:rPr>
              <a:t>Темы 3-4. «Текстовая аналитика в деле»: </a:t>
            </a:r>
          </a:p>
          <a:p>
            <a:pPr marL="285750" indent="-285750">
              <a:spcAft>
                <a:spcPts val="600"/>
              </a:spcAft>
              <a:buFont typeface="Arial" panose="020B0604020202020204" pitchFamily="34" charset="0"/>
              <a:buChar char="•"/>
            </a:pPr>
            <a:r>
              <a:rPr lang="ru-RU" b="1" dirty="0">
                <a:solidFill>
                  <a:schemeClr val="bg1"/>
                </a:solidFill>
              </a:rPr>
              <a:t>Ритейл и </a:t>
            </a:r>
            <a:r>
              <a:rPr lang="en-US" b="1" dirty="0">
                <a:solidFill>
                  <a:schemeClr val="bg1"/>
                </a:solidFill>
              </a:rPr>
              <a:t>legal tech</a:t>
            </a:r>
            <a:endParaRPr lang="ru-RU" b="1" dirty="0">
              <a:solidFill>
                <a:schemeClr val="bg1"/>
              </a:solidFill>
            </a:endParaRPr>
          </a:p>
          <a:p>
            <a:pPr marL="285750" indent="-285750">
              <a:spcAft>
                <a:spcPts val="600"/>
              </a:spcAft>
              <a:buFont typeface="Arial" panose="020B0604020202020204" pitchFamily="34" charset="0"/>
              <a:buChar char="•"/>
            </a:pPr>
            <a:r>
              <a:rPr lang="ru-RU" b="1" dirty="0">
                <a:solidFill>
                  <a:schemeClr val="bg1"/>
                </a:solidFill>
              </a:rPr>
              <a:t>Образование</a:t>
            </a:r>
          </a:p>
        </p:txBody>
      </p:sp>
      <p:sp>
        <p:nvSpPr>
          <p:cNvPr id="6" name="TextBox 5">
            <a:extLst>
              <a:ext uri="{FF2B5EF4-FFF2-40B4-BE49-F238E27FC236}">
                <a16:creationId xmlns:a16="http://schemas.microsoft.com/office/drawing/2014/main" id="{54BC1AD4-3A97-4765-ADD0-F3CA126126CE}"/>
              </a:ext>
            </a:extLst>
          </p:cNvPr>
          <p:cNvSpPr txBox="1"/>
          <p:nvPr/>
        </p:nvSpPr>
        <p:spPr>
          <a:xfrm>
            <a:off x="3995224" y="2834639"/>
            <a:ext cx="4208245" cy="1323439"/>
          </a:xfrm>
          <a:prstGeom prst="rect">
            <a:avLst/>
          </a:prstGeom>
          <a:noFill/>
        </p:spPr>
        <p:txBody>
          <a:bodyPr wrap="square" rtlCol="0">
            <a:spAutoFit/>
          </a:bodyPr>
          <a:lstStyle/>
          <a:p>
            <a:pPr marL="285750" indent="-285750">
              <a:buFont typeface="Arial" panose="020B0604020202020204" pitchFamily="34" charset="0"/>
              <a:buChar char="•"/>
            </a:pPr>
            <a:r>
              <a:rPr lang="ru-RU" sz="1600" dirty="0">
                <a:solidFill>
                  <a:schemeClr val="bg1"/>
                </a:solidFill>
                <a:latin typeface="+mj-lt"/>
              </a:rPr>
              <a:t>исследование пользовательского опыта, </a:t>
            </a:r>
            <a:br>
              <a:rPr lang="ru-RU" sz="1600" dirty="0">
                <a:solidFill>
                  <a:schemeClr val="bg1"/>
                </a:solidFill>
                <a:latin typeface="+mj-lt"/>
              </a:rPr>
            </a:br>
            <a:r>
              <a:rPr lang="ru-RU" sz="1600" dirty="0">
                <a:solidFill>
                  <a:schemeClr val="bg1"/>
                </a:solidFill>
                <a:latin typeface="+mj-lt"/>
              </a:rPr>
              <a:t>анализ событий</a:t>
            </a:r>
          </a:p>
          <a:p>
            <a:pPr marL="285750" indent="-285750">
              <a:buFont typeface="Arial" panose="020B0604020202020204" pitchFamily="34" charset="0"/>
              <a:buChar char="•"/>
            </a:pPr>
            <a:r>
              <a:rPr lang="ru-RU" sz="1600" dirty="0">
                <a:solidFill>
                  <a:schemeClr val="bg1"/>
                </a:solidFill>
                <a:latin typeface="+mj-lt"/>
              </a:rPr>
              <a:t>классификация ответов учеников </a:t>
            </a:r>
          </a:p>
          <a:p>
            <a:pPr marL="285750" indent="-285750">
              <a:buFont typeface="Arial" panose="020B0604020202020204" pitchFamily="34" charset="0"/>
              <a:buChar char="•"/>
            </a:pPr>
            <a:r>
              <a:rPr lang="ru-RU" sz="1600" dirty="0">
                <a:solidFill>
                  <a:schemeClr val="bg1"/>
                </a:solidFill>
                <a:latin typeface="+mj-lt"/>
              </a:rPr>
              <a:t>анализ отзывов потребителей, </a:t>
            </a:r>
            <a:br>
              <a:rPr lang="ru-RU" sz="1600" dirty="0">
                <a:solidFill>
                  <a:schemeClr val="bg1"/>
                </a:solidFill>
                <a:latin typeface="+mj-lt"/>
              </a:rPr>
            </a:br>
            <a:r>
              <a:rPr lang="ru-RU" sz="1600" dirty="0">
                <a:solidFill>
                  <a:schemeClr val="bg1"/>
                </a:solidFill>
                <a:latin typeface="+mj-lt"/>
              </a:rPr>
              <a:t>юридических документов</a:t>
            </a:r>
          </a:p>
        </p:txBody>
      </p:sp>
      <p:cxnSp>
        <p:nvCxnSpPr>
          <p:cNvPr id="3" name="Straight Connector 2">
            <a:extLst>
              <a:ext uri="{FF2B5EF4-FFF2-40B4-BE49-F238E27FC236}">
                <a16:creationId xmlns:a16="http://schemas.microsoft.com/office/drawing/2014/main" id="{D53B8B22-6C26-4743-8DB8-124692EA13E3}"/>
              </a:ext>
            </a:extLst>
          </p:cNvPr>
          <p:cNvCxnSpPr>
            <a:cxnSpLocks/>
          </p:cNvCxnSpPr>
          <p:nvPr/>
        </p:nvCxnSpPr>
        <p:spPr>
          <a:xfrm>
            <a:off x="628650" y="2396078"/>
            <a:ext cx="146034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E3C8796-67CE-4265-BF01-FC8DF875ADA0}"/>
              </a:ext>
            </a:extLst>
          </p:cNvPr>
          <p:cNvCxnSpPr>
            <a:cxnSpLocks/>
          </p:cNvCxnSpPr>
          <p:nvPr/>
        </p:nvCxnSpPr>
        <p:spPr>
          <a:xfrm>
            <a:off x="1354845" y="2396078"/>
            <a:ext cx="0" cy="11574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EC1B2B8-41F6-4F12-8CEC-3A1437F8BC3B}"/>
              </a:ext>
            </a:extLst>
          </p:cNvPr>
          <p:cNvCxnSpPr>
            <a:cxnSpLocks/>
          </p:cNvCxnSpPr>
          <p:nvPr/>
        </p:nvCxnSpPr>
        <p:spPr>
          <a:xfrm>
            <a:off x="1354845" y="3550837"/>
            <a:ext cx="2520804" cy="0"/>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741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1831-B3D4-4852-ABBC-2E9005B2B982}"/>
              </a:ext>
            </a:extLst>
          </p:cNvPr>
          <p:cNvSpPr>
            <a:spLocks noGrp="1"/>
          </p:cNvSpPr>
          <p:nvPr>
            <p:ph type="title"/>
          </p:nvPr>
        </p:nvSpPr>
        <p:spPr/>
        <p:txBody>
          <a:bodyPr>
            <a:normAutofit fontScale="90000"/>
          </a:bodyPr>
          <a:lstStyle/>
          <a:p>
            <a:r>
              <a:rPr lang="ru-RU" dirty="0"/>
              <a:t>Практика </a:t>
            </a:r>
            <a:r>
              <a:rPr lang="en-US" dirty="0"/>
              <a:t>1</a:t>
            </a:r>
            <a:r>
              <a:rPr lang="ru-RU" dirty="0"/>
              <a:t>: немножко </a:t>
            </a:r>
            <a:r>
              <a:rPr lang="en-US" dirty="0"/>
              <a:t>Python</a:t>
            </a:r>
            <a:endParaRPr lang="ru-RU" dirty="0"/>
          </a:p>
        </p:txBody>
      </p:sp>
      <p:pic>
        <p:nvPicPr>
          <p:cNvPr id="3" name="Picture 2">
            <a:extLst>
              <a:ext uri="{FF2B5EF4-FFF2-40B4-BE49-F238E27FC236}">
                <a16:creationId xmlns:a16="http://schemas.microsoft.com/office/drawing/2014/main" id="{E2B5336B-7A8D-46B5-BADF-407A7011010C}"/>
              </a:ext>
            </a:extLst>
          </p:cNvPr>
          <p:cNvPicPr>
            <a:picLocks noChangeAspect="1"/>
          </p:cNvPicPr>
          <p:nvPr/>
        </p:nvPicPr>
        <p:blipFill rotWithShape="1">
          <a:blip r:embed="rId2"/>
          <a:srcRect t="3380" b="6461"/>
          <a:stretch/>
        </p:blipFill>
        <p:spPr>
          <a:xfrm>
            <a:off x="1001983" y="868679"/>
            <a:ext cx="7140033" cy="3218689"/>
          </a:xfrm>
          <a:prstGeom prst="rect">
            <a:avLst/>
          </a:prstGeom>
        </p:spPr>
      </p:pic>
      <p:sp>
        <p:nvSpPr>
          <p:cNvPr id="4" name="TextBox 3">
            <a:extLst>
              <a:ext uri="{FF2B5EF4-FFF2-40B4-BE49-F238E27FC236}">
                <a16:creationId xmlns:a16="http://schemas.microsoft.com/office/drawing/2014/main" id="{7814AC6E-AB1E-42ED-8508-2A82D378C88D}"/>
              </a:ext>
            </a:extLst>
          </p:cNvPr>
          <p:cNvSpPr txBox="1"/>
          <p:nvPr/>
        </p:nvSpPr>
        <p:spPr>
          <a:xfrm>
            <a:off x="2679192" y="4274821"/>
            <a:ext cx="3950208" cy="369332"/>
          </a:xfrm>
          <a:prstGeom prst="rect">
            <a:avLst/>
          </a:prstGeom>
          <a:noFill/>
        </p:spPr>
        <p:txBody>
          <a:bodyPr wrap="square" rtlCol="0">
            <a:spAutoFit/>
          </a:bodyPr>
          <a:lstStyle/>
          <a:p>
            <a:pPr algn="l"/>
            <a:r>
              <a:rPr lang="ru-RU" dirty="0">
                <a:solidFill>
                  <a:schemeClr val="bg1"/>
                </a:solidFill>
                <a:latin typeface="+mj-lt"/>
                <a:hlinkClick r:id="rId3">
                  <a:extLst>
                    <a:ext uri="{A12FA001-AC4F-418D-AE19-62706E023703}">
                      <ahyp:hlinkClr xmlns:ahyp="http://schemas.microsoft.com/office/drawing/2018/hyperlinkcolor" val="tx"/>
                    </a:ext>
                  </a:extLst>
                </a:hlinkClick>
              </a:rPr>
              <a:t>Будем работать онлайн в </a:t>
            </a:r>
            <a:r>
              <a:rPr lang="en-US" dirty="0">
                <a:solidFill>
                  <a:schemeClr val="bg1"/>
                </a:solidFill>
                <a:latin typeface="+mj-lt"/>
                <a:hlinkClick r:id="rId3">
                  <a:extLst>
                    <a:ext uri="{A12FA001-AC4F-418D-AE19-62706E023703}">
                      <ahyp:hlinkClr xmlns:ahyp="http://schemas.microsoft.com/office/drawing/2018/hyperlinkcolor" val="tx"/>
                    </a:ext>
                  </a:extLst>
                </a:hlinkClick>
              </a:rPr>
              <a:t>Google </a:t>
            </a:r>
            <a:r>
              <a:rPr lang="en-US" dirty="0" err="1">
                <a:solidFill>
                  <a:schemeClr val="bg1"/>
                </a:solidFill>
                <a:latin typeface="+mj-lt"/>
                <a:hlinkClick r:id="rId3">
                  <a:extLst>
                    <a:ext uri="{A12FA001-AC4F-418D-AE19-62706E023703}">
                      <ahyp:hlinkClr xmlns:ahyp="http://schemas.microsoft.com/office/drawing/2018/hyperlinkcolor" val="tx"/>
                    </a:ext>
                  </a:extLst>
                </a:hlinkClick>
              </a:rPr>
              <a:t>Colab</a:t>
            </a:r>
            <a:endParaRPr lang="ru-RU" dirty="0">
              <a:solidFill>
                <a:schemeClr val="bg1"/>
              </a:solidFill>
              <a:latin typeface="+mj-lt"/>
            </a:endParaRPr>
          </a:p>
        </p:txBody>
      </p:sp>
    </p:spTree>
    <p:extLst>
      <p:ext uri="{BB962C8B-B14F-4D97-AF65-F5344CB8AC3E}">
        <p14:creationId xmlns:p14="http://schemas.microsoft.com/office/powerpoint/2010/main" val="81980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A922E20-F83F-47CA-BD3B-A363F79934CB}"/>
              </a:ext>
            </a:extLst>
          </p:cNvPr>
          <p:cNvSpPr>
            <a:spLocks noGrp="1"/>
          </p:cNvSpPr>
          <p:nvPr>
            <p:ph type="body" sz="quarter" idx="10"/>
          </p:nvPr>
        </p:nvSpPr>
        <p:spPr>
          <a:xfrm>
            <a:off x="1653872" y="875926"/>
            <a:ext cx="6772676" cy="1556124"/>
          </a:xfrm>
        </p:spPr>
        <p:txBody>
          <a:bodyPr>
            <a:normAutofit/>
          </a:bodyPr>
          <a:lstStyle/>
          <a:p>
            <a:r>
              <a:rPr lang="ru-RU" sz="2800" dirty="0"/>
              <a:t>Тема №1: Текстовая аналитика в бизнесе</a:t>
            </a:r>
            <a:endParaRPr lang="en-US" sz="2800" dirty="0"/>
          </a:p>
        </p:txBody>
      </p:sp>
      <p:sp>
        <p:nvSpPr>
          <p:cNvPr id="3" name="Text Placeholder 2">
            <a:extLst>
              <a:ext uri="{FF2B5EF4-FFF2-40B4-BE49-F238E27FC236}">
                <a16:creationId xmlns:a16="http://schemas.microsoft.com/office/drawing/2014/main" id="{7CB5983F-48B7-484D-95A4-081A3A2C9B70}"/>
              </a:ext>
            </a:extLst>
          </p:cNvPr>
          <p:cNvSpPr>
            <a:spLocks noGrp="1"/>
          </p:cNvSpPr>
          <p:nvPr>
            <p:ph type="body" sz="quarter" idx="11"/>
          </p:nvPr>
        </p:nvSpPr>
        <p:spPr>
          <a:xfrm>
            <a:off x="1653872" y="2484438"/>
            <a:ext cx="6390694" cy="378337"/>
          </a:xfrm>
        </p:spPr>
        <p:txBody>
          <a:bodyPr/>
          <a:lstStyle/>
          <a:p>
            <a:r>
              <a:rPr lang="ru-RU" dirty="0"/>
              <a:t>Кому, зачем, как?</a:t>
            </a:r>
          </a:p>
        </p:txBody>
      </p:sp>
    </p:spTree>
    <p:extLst>
      <p:ext uri="{BB962C8B-B14F-4D97-AF65-F5344CB8AC3E}">
        <p14:creationId xmlns:p14="http://schemas.microsoft.com/office/powerpoint/2010/main" val="57601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630B4D-F31E-4D4D-AA53-9350F5D97809}"/>
              </a:ext>
            </a:extLst>
          </p:cNvPr>
          <p:cNvSpPr>
            <a:spLocks noGrp="1"/>
          </p:cNvSpPr>
          <p:nvPr>
            <p:ph type="title"/>
          </p:nvPr>
        </p:nvSpPr>
        <p:spPr/>
        <p:txBody>
          <a:bodyPr>
            <a:normAutofit fontScale="90000"/>
          </a:bodyPr>
          <a:lstStyle/>
          <a:p>
            <a:r>
              <a:rPr lang="ru-RU" dirty="0"/>
              <a:t>Прирост данных за 1 минуту</a:t>
            </a:r>
          </a:p>
        </p:txBody>
      </p:sp>
      <p:sp>
        <p:nvSpPr>
          <p:cNvPr id="25" name="TextBox 24">
            <a:extLst>
              <a:ext uri="{FF2B5EF4-FFF2-40B4-BE49-F238E27FC236}">
                <a16:creationId xmlns:a16="http://schemas.microsoft.com/office/drawing/2014/main" id="{B4B4CD57-6F42-48B8-8C8B-B8BF8A05F939}"/>
              </a:ext>
            </a:extLst>
          </p:cNvPr>
          <p:cNvSpPr txBox="1"/>
          <p:nvPr/>
        </p:nvSpPr>
        <p:spPr>
          <a:xfrm>
            <a:off x="1225403" y="3700209"/>
            <a:ext cx="6693195" cy="801758"/>
          </a:xfrm>
          <a:prstGeom prst="rect">
            <a:avLst/>
          </a:prstGeom>
          <a:noFill/>
        </p:spPr>
        <p:txBody>
          <a:bodyPr wrap="square" rtlCol="0">
            <a:spAutoFit/>
          </a:bodyPr>
          <a:lstStyle/>
          <a:p>
            <a:pPr algn="ctr" defTabSz="685783">
              <a:lnSpc>
                <a:spcPct val="85000"/>
              </a:lnSpc>
            </a:pPr>
            <a:r>
              <a:rPr lang="ru-RU" sz="2700" dirty="0">
                <a:solidFill>
                  <a:srgbClr val="FFFFFF"/>
                </a:solidFill>
                <a:latin typeface="Calibri"/>
              </a:rPr>
              <a:t>Текст – крупнейший источник данных, созданный человеком</a:t>
            </a:r>
            <a:endParaRPr lang="en-US" sz="2700" dirty="0">
              <a:solidFill>
                <a:srgbClr val="FFFFFF"/>
              </a:solidFill>
              <a:latin typeface="Calibri"/>
            </a:endParaRPr>
          </a:p>
        </p:txBody>
      </p:sp>
      <p:grpSp>
        <p:nvGrpSpPr>
          <p:cNvPr id="26" name="Group 25">
            <a:extLst>
              <a:ext uri="{FF2B5EF4-FFF2-40B4-BE49-F238E27FC236}">
                <a16:creationId xmlns:a16="http://schemas.microsoft.com/office/drawing/2014/main" id="{D11B77B6-B932-4D00-A3F7-E318CAC75BD3}"/>
              </a:ext>
            </a:extLst>
          </p:cNvPr>
          <p:cNvGrpSpPr/>
          <p:nvPr/>
        </p:nvGrpSpPr>
        <p:grpSpPr>
          <a:xfrm>
            <a:off x="0" y="1455838"/>
            <a:ext cx="9144000" cy="1721627"/>
            <a:chOff x="0" y="1941116"/>
            <a:chExt cx="12192000" cy="2295503"/>
          </a:xfrm>
        </p:grpSpPr>
        <p:grpSp>
          <p:nvGrpSpPr>
            <p:cNvPr id="27" name="Group 26">
              <a:extLst>
                <a:ext uri="{FF2B5EF4-FFF2-40B4-BE49-F238E27FC236}">
                  <a16:creationId xmlns:a16="http://schemas.microsoft.com/office/drawing/2014/main" id="{FA5E9AC2-2093-408C-9071-8D101AF71444}"/>
                </a:ext>
              </a:extLst>
            </p:cNvPr>
            <p:cNvGrpSpPr/>
            <p:nvPr/>
          </p:nvGrpSpPr>
          <p:grpSpPr>
            <a:xfrm>
              <a:off x="2761393" y="2000364"/>
              <a:ext cx="3907821" cy="2236255"/>
              <a:chOff x="4627304" y="1256466"/>
              <a:chExt cx="2930866" cy="1677192"/>
            </a:xfrm>
          </p:grpSpPr>
          <p:sp>
            <p:nvSpPr>
              <p:cNvPr id="40" name="Oval 39">
                <a:extLst>
                  <a:ext uri="{FF2B5EF4-FFF2-40B4-BE49-F238E27FC236}">
                    <a16:creationId xmlns:a16="http://schemas.microsoft.com/office/drawing/2014/main" id="{7943D72F-B473-4232-831C-458DD5DE7086}"/>
                  </a:ext>
                </a:extLst>
              </p:cNvPr>
              <p:cNvSpPr/>
              <p:nvPr/>
            </p:nvSpPr>
            <p:spPr>
              <a:xfrm>
                <a:off x="5596500" y="1256466"/>
                <a:ext cx="992475" cy="987304"/>
              </a:xfrm>
              <a:prstGeom prst="ellipse">
                <a:avLst/>
              </a:prstGeom>
              <a:solidFill>
                <a:srgbClr val="FFCC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350">
                  <a:solidFill>
                    <a:srgbClr val="0074BE"/>
                  </a:solidFill>
                  <a:latin typeface="Calibri Light"/>
                </a:endParaRPr>
              </a:p>
            </p:txBody>
          </p:sp>
          <p:sp>
            <p:nvSpPr>
              <p:cNvPr id="41" name="Rectangle 40">
                <a:extLst>
                  <a:ext uri="{FF2B5EF4-FFF2-40B4-BE49-F238E27FC236}">
                    <a16:creationId xmlns:a16="http://schemas.microsoft.com/office/drawing/2014/main" id="{AC03EFEA-42F4-476C-977C-451C6CA70A4B}"/>
                  </a:ext>
                </a:extLst>
              </p:cNvPr>
              <p:cNvSpPr/>
              <p:nvPr/>
            </p:nvSpPr>
            <p:spPr>
              <a:xfrm>
                <a:off x="4627304" y="2287327"/>
                <a:ext cx="2930866" cy="646331"/>
              </a:xfrm>
              <a:prstGeom prst="rect">
                <a:avLst/>
              </a:prstGeom>
            </p:spPr>
            <p:txBody>
              <a:bodyPr wrap="square">
                <a:spAutoFit/>
              </a:bodyPr>
              <a:lstStyle/>
              <a:p>
                <a:pPr algn="ctr" defTabSz="685783"/>
                <a:r>
                  <a:rPr lang="en-US">
                    <a:solidFill>
                      <a:srgbClr val="FFFFFF"/>
                    </a:solidFill>
                    <a:latin typeface="Calibri Light"/>
                    <a:ea typeface="Calibri" panose="020F0502020204030204" pitchFamily="34" charset="0"/>
                  </a:rPr>
                  <a:t>16,000,000</a:t>
                </a:r>
              </a:p>
              <a:p>
                <a:pPr algn="ctr" defTabSz="685783"/>
                <a:r>
                  <a:rPr lang="ru-RU">
                    <a:solidFill>
                      <a:srgbClr val="FFFFFF"/>
                    </a:solidFill>
                    <a:latin typeface="Calibri Light"/>
                    <a:ea typeface="Calibri" panose="020F0502020204030204" pitchFamily="34" charset="0"/>
                  </a:rPr>
                  <a:t>сообщений</a:t>
                </a:r>
                <a:endParaRPr lang="en-US" sz="2400">
                  <a:solidFill>
                    <a:srgbClr val="FFFFFF"/>
                  </a:solidFill>
                  <a:latin typeface="Calibri Light"/>
                  <a:ea typeface="Calibri" panose="020F0502020204030204" pitchFamily="34" charset="0"/>
                </a:endParaRPr>
              </a:p>
            </p:txBody>
          </p:sp>
          <p:sp>
            <p:nvSpPr>
              <p:cNvPr id="42" name="Freeform 13">
                <a:extLst>
                  <a:ext uri="{FF2B5EF4-FFF2-40B4-BE49-F238E27FC236}">
                    <a16:creationId xmlns:a16="http://schemas.microsoft.com/office/drawing/2014/main" id="{062C4CFD-7F4F-4E8A-89E2-67FEFD9A542C}"/>
                  </a:ext>
                </a:extLst>
              </p:cNvPr>
              <p:cNvSpPr>
                <a:spLocks noChangeAspect="1" noEditPoints="1"/>
              </p:cNvSpPr>
              <p:nvPr/>
            </p:nvSpPr>
            <p:spPr bwMode="auto">
              <a:xfrm>
                <a:off x="5928410" y="1449169"/>
                <a:ext cx="328653" cy="635298"/>
              </a:xfrm>
              <a:custGeom>
                <a:avLst/>
                <a:gdLst>
                  <a:gd name="T0" fmla="*/ 2081 w 2475"/>
                  <a:gd name="T1" fmla="*/ 3481 h 4799"/>
                  <a:gd name="T2" fmla="*/ 461 w 2475"/>
                  <a:gd name="T3" fmla="*/ 3538 h 4799"/>
                  <a:gd name="T4" fmla="*/ 404 w 2475"/>
                  <a:gd name="T5" fmla="*/ 731 h 4799"/>
                  <a:gd name="T6" fmla="*/ 2024 w 2475"/>
                  <a:gd name="T7" fmla="*/ 673 h 4799"/>
                  <a:gd name="T8" fmla="*/ 2081 w 2475"/>
                  <a:gd name="T9" fmla="*/ 3481 h 4799"/>
                  <a:gd name="T10" fmla="*/ 2024 w 2475"/>
                  <a:gd name="T11" fmla="*/ 541 h 4799"/>
                  <a:gd name="T12" fmla="*/ 461 w 2475"/>
                  <a:gd name="T13" fmla="*/ 541 h 4799"/>
                  <a:gd name="T14" fmla="*/ 271 w 2475"/>
                  <a:gd name="T15" fmla="*/ 3481 h 4799"/>
                  <a:gd name="T16" fmla="*/ 2024 w 2475"/>
                  <a:gd name="T17" fmla="*/ 3670 h 4799"/>
                  <a:gd name="T18" fmla="*/ 2214 w 2475"/>
                  <a:gd name="T19" fmla="*/ 731 h 4799"/>
                  <a:gd name="T20" fmla="*/ 2024 w 2475"/>
                  <a:gd name="T21" fmla="*/ 541 h 4799"/>
                  <a:gd name="T22" fmla="*/ 2343 w 2475"/>
                  <a:gd name="T23" fmla="*/ 4483 h 4799"/>
                  <a:gd name="T24" fmla="*/ 315 w 2475"/>
                  <a:gd name="T25" fmla="*/ 4666 h 4799"/>
                  <a:gd name="T26" fmla="*/ 132 w 2475"/>
                  <a:gd name="T27" fmla="*/ 314 h 4799"/>
                  <a:gd name="T28" fmla="*/ 2160 w 2475"/>
                  <a:gd name="T29" fmla="*/ 131 h 4799"/>
                  <a:gd name="T30" fmla="*/ 2343 w 2475"/>
                  <a:gd name="T31" fmla="*/ 4483 h 4799"/>
                  <a:gd name="T32" fmla="*/ 2160 w 2475"/>
                  <a:gd name="T33" fmla="*/ 0 h 4799"/>
                  <a:gd name="T34" fmla="*/ 315 w 2475"/>
                  <a:gd name="T35" fmla="*/ 0 h 4799"/>
                  <a:gd name="T36" fmla="*/ 0 w 2475"/>
                  <a:gd name="T37" fmla="*/ 4483 h 4799"/>
                  <a:gd name="T38" fmla="*/ 2160 w 2475"/>
                  <a:gd name="T39" fmla="*/ 4799 h 4799"/>
                  <a:gd name="T40" fmla="*/ 2475 w 2475"/>
                  <a:gd name="T41" fmla="*/ 314 h 4799"/>
                  <a:gd name="T42" fmla="*/ 2160 w 2475"/>
                  <a:gd name="T43" fmla="*/ 0 h 4799"/>
                  <a:gd name="T44" fmla="*/ 886 w 2475"/>
                  <a:gd name="T45" fmla="*/ 357 h 4799"/>
                  <a:gd name="T46" fmla="*/ 1520 w 2475"/>
                  <a:gd name="T47" fmla="*/ 290 h 4799"/>
                  <a:gd name="T48" fmla="*/ 1520 w 2475"/>
                  <a:gd name="T49" fmla="*/ 423 h 4799"/>
                  <a:gd name="T50" fmla="*/ 886 w 2475"/>
                  <a:gd name="T51" fmla="*/ 357 h 4799"/>
                  <a:gd name="T52" fmla="*/ 1245 w 2475"/>
                  <a:gd name="T53" fmla="*/ 4331 h 4799"/>
                  <a:gd name="T54" fmla="*/ 1046 w 2475"/>
                  <a:gd name="T55" fmla="*/ 4132 h 4799"/>
                  <a:gd name="T56" fmla="*/ 1444 w 2475"/>
                  <a:gd name="T57" fmla="*/ 4132 h 4799"/>
                  <a:gd name="T58" fmla="*/ 1245 w 2475"/>
                  <a:gd name="T59" fmla="*/ 4331 h 4799"/>
                  <a:gd name="T60" fmla="*/ 1245 w 2475"/>
                  <a:gd name="T61" fmla="*/ 3800 h 4799"/>
                  <a:gd name="T62" fmla="*/ 1245 w 2475"/>
                  <a:gd name="T63" fmla="*/ 4463 h 4799"/>
                  <a:gd name="T64" fmla="*/ 1245 w 2475"/>
                  <a:gd name="T65" fmla="*/ 3800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75" h="4799">
                    <a:moveTo>
                      <a:pt x="2081" y="3481"/>
                    </a:moveTo>
                    <a:lnTo>
                      <a:pt x="2081" y="3481"/>
                    </a:lnTo>
                    <a:cubicBezTo>
                      <a:pt x="2081" y="3512"/>
                      <a:pt x="2055" y="3538"/>
                      <a:pt x="2024" y="3538"/>
                    </a:cubicBezTo>
                    <a:lnTo>
                      <a:pt x="461" y="3538"/>
                    </a:lnTo>
                    <a:cubicBezTo>
                      <a:pt x="429" y="3538"/>
                      <a:pt x="404" y="3512"/>
                      <a:pt x="404" y="3481"/>
                    </a:cubicBezTo>
                    <a:lnTo>
                      <a:pt x="404" y="731"/>
                    </a:lnTo>
                    <a:cubicBezTo>
                      <a:pt x="404" y="699"/>
                      <a:pt x="429" y="673"/>
                      <a:pt x="461" y="673"/>
                    </a:cubicBezTo>
                    <a:lnTo>
                      <a:pt x="2024" y="673"/>
                    </a:lnTo>
                    <a:cubicBezTo>
                      <a:pt x="2055" y="673"/>
                      <a:pt x="2081" y="699"/>
                      <a:pt x="2081" y="731"/>
                    </a:cubicBezTo>
                    <a:lnTo>
                      <a:pt x="2081" y="3481"/>
                    </a:lnTo>
                    <a:lnTo>
                      <a:pt x="2081" y="3481"/>
                    </a:lnTo>
                    <a:close/>
                    <a:moveTo>
                      <a:pt x="2024" y="541"/>
                    </a:moveTo>
                    <a:lnTo>
                      <a:pt x="2024" y="541"/>
                    </a:lnTo>
                    <a:lnTo>
                      <a:pt x="461" y="541"/>
                    </a:lnTo>
                    <a:cubicBezTo>
                      <a:pt x="356" y="541"/>
                      <a:pt x="271" y="626"/>
                      <a:pt x="271" y="731"/>
                    </a:cubicBezTo>
                    <a:lnTo>
                      <a:pt x="271" y="3481"/>
                    </a:lnTo>
                    <a:cubicBezTo>
                      <a:pt x="271" y="3585"/>
                      <a:pt x="356" y="3670"/>
                      <a:pt x="461" y="3670"/>
                    </a:cubicBezTo>
                    <a:lnTo>
                      <a:pt x="2024" y="3670"/>
                    </a:lnTo>
                    <a:cubicBezTo>
                      <a:pt x="2128" y="3670"/>
                      <a:pt x="2214" y="3585"/>
                      <a:pt x="2214" y="3481"/>
                    </a:cubicBezTo>
                    <a:lnTo>
                      <a:pt x="2214" y="731"/>
                    </a:lnTo>
                    <a:cubicBezTo>
                      <a:pt x="2214" y="626"/>
                      <a:pt x="2128" y="541"/>
                      <a:pt x="2024" y="541"/>
                    </a:cubicBezTo>
                    <a:lnTo>
                      <a:pt x="2024" y="541"/>
                    </a:lnTo>
                    <a:close/>
                    <a:moveTo>
                      <a:pt x="2343" y="4483"/>
                    </a:moveTo>
                    <a:lnTo>
                      <a:pt x="2343" y="4483"/>
                    </a:lnTo>
                    <a:cubicBezTo>
                      <a:pt x="2343" y="4584"/>
                      <a:pt x="2261" y="4666"/>
                      <a:pt x="2160" y="4666"/>
                    </a:cubicBezTo>
                    <a:lnTo>
                      <a:pt x="315" y="4666"/>
                    </a:lnTo>
                    <a:cubicBezTo>
                      <a:pt x="214" y="4666"/>
                      <a:pt x="132" y="4584"/>
                      <a:pt x="132" y="4483"/>
                    </a:cubicBezTo>
                    <a:lnTo>
                      <a:pt x="132" y="314"/>
                    </a:lnTo>
                    <a:cubicBezTo>
                      <a:pt x="132" y="213"/>
                      <a:pt x="214" y="131"/>
                      <a:pt x="315" y="131"/>
                    </a:cubicBezTo>
                    <a:lnTo>
                      <a:pt x="2160" y="131"/>
                    </a:lnTo>
                    <a:cubicBezTo>
                      <a:pt x="2261" y="131"/>
                      <a:pt x="2343" y="213"/>
                      <a:pt x="2343" y="314"/>
                    </a:cubicBezTo>
                    <a:lnTo>
                      <a:pt x="2343" y="4483"/>
                    </a:lnTo>
                    <a:lnTo>
                      <a:pt x="2343" y="4483"/>
                    </a:lnTo>
                    <a:close/>
                    <a:moveTo>
                      <a:pt x="2160" y="0"/>
                    </a:moveTo>
                    <a:lnTo>
                      <a:pt x="2160" y="0"/>
                    </a:lnTo>
                    <a:lnTo>
                      <a:pt x="315" y="0"/>
                    </a:lnTo>
                    <a:cubicBezTo>
                      <a:pt x="141" y="0"/>
                      <a:pt x="0" y="140"/>
                      <a:pt x="0" y="314"/>
                    </a:cubicBezTo>
                    <a:lnTo>
                      <a:pt x="0" y="4483"/>
                    </a:lnTo>
                    <a:cubicBezTo>
                      <a:pt x="0" y="4657"/>
                      <a:pt x="141" y="4799"/>
                      <a:pt x="315" y="4799"/>
                    </a:cubicBezTo>
                    <a:lnTo>
                      <a:pt x="2160" y="4799"/>
                    </a:lnTo>
                    <a:cubicBezTo>
                      <a:pt x="2334" y="4799"/>
                      <a:pt x="2475" y="4657"/>
                      <a:pt x="2475" y="4483"/>
                    </a:cubicBezTo>
                    <a:lnTo>
                      <a:pt x="2475" y="314"/>
                    </a:lnTo>
                    <a:cubicBezTo>
                      <a:pt x="2475" y="140"/>
                      <a:pt x="2334" y="0"/>
                      <a:pt x="2160" y="0"/>
                    </a:cubicBezTo>
                    <a:lnTo>
                      <a:pt x="2160" y="0"/>
                    </a:lnTo>
                    <a:close/>
                    <a:moveTo>
                      <a:pt x="886" y="357"/>
                    </a:moveTo>
                    <a:lnTo>
                      <a:pt x="886" y="357"/>
                    </a:lnTo>
                    <a:cubicBezTo>
                      <a:pt x="886" y="320"/>
                      <a:pt x="915" y="290"/>
                      <a:pt x="952" y="290"/>
                    </a:cubicBezTo>
                    <a:lnTo>
                      <a:pt x="1520" y="290"/>
                    </a:lnTo>
                    <a:cubicBezTo>
                      <a:pt x="1556" y="290"/>
                      <a:pt x="1586" y="320"/>
                      <a:pt x="1586" y="357"/>
                    </a:cubicBezTo>
                    <a:cubicBezTo>
                      <a:pt x="1586" y="393"/>
                      <a:pt x="1556" y="423"/>
                      <a:pt x="1520" y="423"/>
                    </a:cubicBezTo>
                    <a:lnTo>
                      <a:pt x="952" y="423"/>
                    </a:lnTo>
                    <a:cubicBezTo>
                      <a:pt x="915" y="423"/>
                      <a:pt x="886" y="393"/>
                      <a:pt x="886" y="357"/>
                    </a:cubicBezTo>
                    <a:lnTo>
                      <a:pt x="886" y="357"/>
                    </a:lnTo>
                    <a:close/>
                    <a:moveTo>
                      <a:pt x="1245" y="4331"/>
                    </a:moveTo>
                    <a:lnTo>
                      <a:pt x="1245" y="4331"/>
                    </a:lnTo>
                    <a:cubicBezTo>
                      <a:pt x="1135" y="4331"/>
                      <a:pt x="1046" y="4241"/>
                      <a:pt x="1046" y="4132"/>
                    </a:cubicBezTo>
                    <a:cubicBezTo>
                      <a:pt x="1046" y="4022"/>
                      <a:pt x="1135" y="3932"/>
                      <a:pt x="1245" y="3932"/>
                    </a:cubicBezTo>
                    <a:cubicBezTo>
                      <a:pt x="1355" y="3932"/>
                      <a:pt x="1444" y="4022"/>
                      <a:pt x="1444" y="4132"/>
                    </a:cubicBezTo>
                    <a:cubicBezTo>
                      <a:pt x="1444" y="4241"/>
                      <a:pt x="1355" y="4331"/>
                      <a:pt x="1245" y="4331"/>
                    </a:cubicBezTo>
                    <a:lnTo>
                      <a:pt x="1245" y="4331"/>
                    </a:lnTo>
                    <a:close/>
                    <a:moveTo>
                      <a:pt x="1245" y="3800"/>
                    </a:moveTo>
                    <a:lnTo>
                      <a:pt x="1245" y="3800"/>
                    </a:lnTo>
                    <a:cubicBezTo>
                      <a:pt x="1062" y="3800"/>
                      <a:pt x="913" y="3949"/>
                      <a:pt x="913" y="4132"/>
                    </a:cubicBezTo>
                    <a:cubicBezTo>
                      <a:pt x="913" y="4314"/>
                      <a:pt x="1062" y="4463"/>
                      <a:pt x="1245" y="4463"/>
                    </a:cubicBezTo>
                    <a:cubicBezTo>
                      <a:pt x="1428" y="4463"/>
                      <a:pt x="1577" y="4314"/>
                      <a:pt x="1577" y="4132"/>
                    </a:cubicBezTo>
                    <a:cubicBezTo>
                      <a:pt x="1577" y="3949"/>
                      <a:pt x="1428" y="3800"/>
                      <a:pt x="1245" y="380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25418074-4350-4A6D-806D-773E6418FBCA}"/>
                </a:ext>
              </a:extLst>
            </p:cNvPr>
            <p:cNvGrpSpPr/>
            <p:nvPr/>
          </p:nvGrpSpPr>
          <p:grpSpPr>
            <a:xfrm>
              <a:off x="8284179" y="1965325"/>
              <a:ext cx="3907821" cy="2254565"/>
              <a:chOff x="6155352" y="522905"/>
              <a:chExt cx="2930866" cy="1690924"/>
            </a:xfrm>
          </p:grpSpPr>
          <p:sp>
            <p:nvSpPr>
              <p:cNvPr id="37" name="Oval 36">
                <a:extLst>
                  <a:ext uri="{FF2B5EF4-FFF2-40B4-BE49-F238E27FC236}">
                    <a16:creationId xmlns:a16="http://schemas.microsoft.com/office/drawing/2014/main" id="{C7EC6047-E013-4A60-91BC-24657A849BCC}"/>
                  </a:ext>
                </a:extLst>
              </p:cNvPr>
              <p:cNvSpPr/>
              <p:nvPr/>
            </p:nvSpPr>
            <p:spPr>
              <a:xfrm>
                <a:off x="7124547" y="522905"/>
                <a:ext cx="992475" cy="987304"/>
              </a:xfrm>
              <a:prstGeom prst="ellipse">
                <a:avLst/>
              </a:prstGeom>
              <a:solidFill>
                <a:srgbClr val="FFCC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350">
                  <a:solidFill>
                    <a:srgbClr val="0074BE"/>
                  </a:solidFill>
                  <a:latin typeface="Calibri Light"/>
                </a:endParaRPr>
              </a:p>
            </p:txBody>
          </p:sp>
          <p:sp>
            <p:nvSpPr>
              <p:cNvPr id="38" name="Rectangle 37">
                <a:extLst>
                  <a:ext uri="{FF2B5EF4-FFF2-40B4-BE49-F238E27FC236}">
                    <a16:creationId xmlns:a16="http://schemas.microsoft.com/office/drawing/2014/main" id="{4976AC7D-949A-4DAC-A7C1-34DAE2C209DB}"/>
                  </a:ext>
                </a:extLst>
              </p:cNvPr>
              <p:cNvSpPr/>
              <p:nvPr/>
            </p:nvSpPr>
            <p:spPr>
              <a:xfrm>
                <a:off x="6155352" y="1567498"/>
                <a:ext cx="2930866" cy="646331"/>
              </a:xfrm>
              <a:prstGeom prst="rect">
                <a:avLst/>
              </a:prstGeom>
            </p:spPr>
            <p:txBody>
              <a:bodyPr wrap="square">
                <a:spAutoFit/>
              </a:bodyPr>
              <a:lstStyle/>
              <a:p>
                <a:pPr algn="ctr" defTabSz="685783"/>
                <a:r>
                  <a:rPr lang="en-US">
                    <a:solidFill>
                      <a:srgbClr val="FFFFFF"/>
                    </a:solidFill>
                    <a:latin typeface="Calibri Light"/>
                    <a:ea typeface="Calibri" panose="020F0502020204030204" pitchFamily="34" charset="0"/>
                  </a:rPr>
                  <a:t>156,000,000</a:t>
                </a:r>
              </a:p>
              <a:p>
                <a:pPr algn="ctr" defTabSz="685783"/>
                <a:r>
                  <a:rPr lang="ru-RU">
                    <a:solidFill>
                      <a:srgbClr val="FFFFFF"/>
                    </a:solidFill>
                    <a:latin typeface="Calibri Light"/>
                    <a:ea typeface="Calibri" panose="020F0502020204030204" pitchFamily="34" charset="0"/>
                  </a:rPr>
                  <a:t>электронных писем</a:t>
                </a:r>
                <a:endParaRPr lang="en-US" sz="2400">
                  <a:solidFill>
                    <a:srgbClr val="FFFFFF"/>
                  </a:solidFill>
                  <a:latin typeface="Calibri Light"/>
                  <a:ea typeface="Calibri" panose="020F0502020204030204" pitchFamily="34" charset="0"/>
                </a:endParaRPr>
              </a:p>
            </p:txBody>
          </p:sp>
          <p:sp>
            <p:nvSpPr>
              <p:cNvPr id="39" name="Freeform 13">
                <a:extLst>
                  <a:ext uri="{FF2B5EF4-FFF2-40B4-BE49-F238E27FC236}">
                    <a16:creationId xmlns:a16="http://schemas.microsoft.com/office/drawing/2014/main" id="{4BC14D50-08A0-4C99-B8C9-4140B1A6C67F}"/>
                  </a:ext>
                </a:extLst>
              </p:cNvPr>
              <p:cNvSpPr>
                <a:spLocks noChangeAspect="1" noEditPoints="1"/>
              </p:cNvSpPr>
              <p:nvPr/>
            </p:nvSpPr>
            <p:spPr bwMode="auto">
              <a:xfrm>
                <a:off x="7346223" y="811763"/>
                <a:ext cx="562070" cy="409588"/>
              </a:xfrm>
              <a:custGeom>
                <a:avLst/>
                <a:gdLst>
                  <a:gd name="T0" fmla="*/ 4670 w 4799"/>
                  <a:gd name="T1" fmla="*/ 3183 h 3492"/>
                  <a:gd name="T2" fmla="*/ 4670 w 4799"/>
                  <a:gd name="T3" fmla="*/ 3183 h 3492"/>
                  <a:gd name="T4" fmla="*/ 4491 w 4799"/>
                  <a:gd name="T5" fmla="*/ 3362 h 3492"/>
                  <a:gd name="T6" fmla="*/ 308 w 4799"/>
                  <a:gd name="T7" fmla="*/ 3362 h 3492"/>
                  <a:gd name="T8" fmla="*/ 129 w 4799"/>
                  <a:gd name="T9" fmla="*/ 3183 h 3492"/>
                  <a:gd name="T10" fmla="*/ 129 w 4799"/>
                  <a:gd name="T11" fmla="*/ 308 h 3492"/>
                  <a:gd name="T12" fmla="*/ 142 w 4799"/>
                  <a:gd name="T13" fmla="*/ 241 h 3492"/>
                  <a:gd name="T14" fmla="*/ 2362 w 4799"/>
                  <a:gd name="T15" fmla="*/ 1922 h 3492"/>
                  <a:gd name="T16" fmla="*/ 2401 w 4799"/>
                  <a:gd name="T17" fmla="*/ 1935 h 3492"/>
                  <a:gd name="T18" fmla="*/ 2440 w 4799"/>
                  <a:gd name="T19" fmla="*/ 1922 h 3492"/>
                  <a:gd name="T20" fmla="*/ 4654 w 4799"/>
                  <a:gd name="T21" fmla="*/ 235 h 3492"/>
                  <a:gd name="T22" fmla="*/ 4670 w 4799"/>
                  <a:gd name="T23" fmla="*/ 308 h 3492"/>
                  <a:gd name="T24" fmla="*/ 4670 w 4799"/>
                  <a:gd name="T25" fmla="*/ 3183 h 3492"/>
                  <a:gd name="T26" fmla="*/ 4670 w 4799"/>
                  <a:gd name="T27" fmla="*/ 3183 h 3492"/>
                  <a:gd name="T28" fmla="*/ 4491 w 4799"/>
                  <a:gd name="T29" fmla="*/ 129 h 3492"/>
                  <a:gd name="T30" fmla="*/ 4491 w 4799"/>
                  <a:gd name="T31" fmla="*/ 129 h 3492"/>
                  <a:gd name="T32" fmla="*/ 4561 w 4799"/>
                  <a:gd name="T33" fmla="*/ 143 h 3492"/>
                  <a:gd name="T34" fmla="*/ 2401 w 4799"/>
                  <a:gd name="T35" fmla="*/ 1789 h 3492"/>
                  <a:gd name="T36" fmla="*/ 232 w 4799"/>
                  <a:gd name="T37" fmla="*/ 146 h 3492"/>
                  <a:gd name="T38" fmla="*/ 308 w 4799"/>
                  <a:gd name="T39" fmla="*/ 129 h 3492"/>
                  <a:gd name="T40" fmla="*/ 4491 w 4799"/>
                  <a:gd name="T41" fmla="*/ 129 h 3492"/>
                  <a:gd name="T42" fmla="*/ 4491 w 4799"/>
                  <a:gd name="T43" fmla="*/ 129 h 3492"/>
                  <a:gd name="T44" fmla="*/ 4491 w 4799"/>
                  <a:gd name="T45" fmla="*/ 0 h 3492"/>
                  <a:gd name="T46" fmla="*/ 4491 w 4799"/>
                  <a:gd name="T47" fmla="*/ 0 h 3492"/>
                  <a:gd name="T48" fmla="*/ 308 w 4799"/>
                  <a:gd name="T49" fmla="*/ 0 h 3492"/>
                  <a:gd name="T50" fmla="*/ 0 w 4799"/>
                  <a:gd name="T51" fmla="*/ 308 h 3492"/>
                  <a:gd name="T52" fmla="*/ 0 w 4799"/>
                  <a:gd name="T53" fmla="*/ 3183 h 3492"/>
                  <a:gd name="T54" fmla="*/ 308 w 4799"/>
                  <a:gd name="T55" fmla="*/ 3492 h 3492"/>
                  <a:gd name="T56" fmla="*/ 4491 w 4799"/>
                  <a:gd name="T57" fmla="*/ 3492 h 3492"/>
                  <a:gd name="T58" fmla="*/ 4799 w 4799"/>
                  <a:gd name="T59" fmla="*/ 3183 h 3492"/>
                  <a:gd name="T60" fmla="*/ 4799 w 4799"/>
                  <a:gd name="T61" fmla="*/ 308 h 3492"/>
                  <a:gd name="T62" fmla="*/ 4491 w 4799"/>
                  <a:gd name="T63" fmla="*/ 0 h 3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99" h="3492">
                    <a:moveTo>
                      <a:pt x="4670" y="3183"/>
                    </a:moveTo>
                    <a:lnTo>
                      <a:pt x="4670" y="3183"/>
                    </a:lnTo>
                    <a:cubicBezTo>
                      <a:pt x="4670" y="3281"/>
                      <a:pt x="4589" y="3362"/>
                      <a:pt x="4491" y="3362"/>
                    </a:cubicBezTo>
                    <a:lnTo>
                      <a:pt x="308" y="3362"/>
                    </a:lnTo>
                    <a:cubicBezTo>
                      <a:pt x="210" y="3362"/>
                      <a:pt x="129" y="3281"/>
                      <a:pt x="129" y="3183"/>
                    </a:cubicBezTo>
                    <a:lnTo>
                      <a:pt x="129" y="308"/>
                    </a:lnTo>
                    <a:cubicBezTo>
                      <a:pt x="129" y="284"/>
                      <a:pt x="134" y="262"/>
                      <a:pt x="142" y="241"/>
                    </a:cubicBezTo>
                    <a:lnTo>
                      <a:pt x="2362" y="1922"/>
                    </a:lnTo>
                    <a:cubicBezTo>
                      <a:pt x="2373" y="1931"/>
                      <a:pt x="2387" y="1935"/>
                      <a:pt x="2401" y="1935"/>
                    </a:cubicBezTo>
                    <a:cubicBezTo>
                      <a:pt x="2415" y="1935"/>
                      <a:pt x="2428" y="1931"/>
                      <a:pt x="2440" y="1922"/>
                    </a:cubicBezTo>
                    <a:lnTo>
                      <a:pt x="4654" y="235"/>
                    </a:lnTo>
                    <a:cubicBezTo>
                      <a:pt x="4664" y="258"/>
                      <a:pt x="4670" y="282"/>
                      <a:pt x="4670" y="308"/>
                    </a:cubicBezTo>
                    <a:lnTo>
                      <a:pt x="4670" y="3183"/>
                    </a:lnTo>
                    <a:lnTo>
                      <a:pt x="4670" y="3183"/>
                    </a:lnTo>
                    <a:close/>
                    <a:moveTo>
                      <a:pt x="4491" y="129"/>
                    </a:moveTo>
                    <a:lnTo>
                      <a:pt x="4491" y="129"/>
                    </a:lnTo>
                    <a:cubicBezTo>
                      <a:pt x="4516" y="129"/>
                      <a:pt x="4540" y="134"/>
                      <a:pt x="4561" y="143"/>
                    </a:cubicBezTo>
                    <a:lnTo>
                      <a:pt x="2401" y="1789"/>
                    </a:lnTo>
                    <a:lnTo>
                      <a:pt x="232" y="146"/>
                    </a:lnTo>
                    <a:cubicBezTo>
                      <a:pt x="255" y="135"/>
                      <a:pt x="281" y="129"/>
                      <a:pt x="308" y="129"/>
                    </a:cubicBezTo>
                    <a:lnTo>
                      <a:pt x="4491" y="129"/>
                    </a:lnTo>
                    <a:lnTo>
                      <a:pt x="4491" y="129"/>
                    </a:lnTo>
                    <a:close/>
                    <a:moveTo>
                      <a:pt x="4491" y="0"/>
                    </a:moveTo>
                    <a:lnTo>
                      <a:pt x="4491" y="0"/>
                    </a:lnTo>
                    <a:lnTo>
                      <a:pt x="308" y="0"/>
                    </a:lnTo>
                    <a:cubicBezTo>
                      <a:pt x="138" y="0"/>
                      <a:pt x="0" y="137"/>
                      <a:pt x="0" y="308"/>
                    </a:cubicBezTo>
                    <a:lnTo>
                      <a:pt x="0" y="3183"/>
                    </a:lnTo>
                    <a:cubicBezTo>
                      <a:pt x="0" y="3353"/>
                      <a:pt x="138" y="3492"/>
                      <a:pt x="308" y="3492"/>
                    </a:cubicBezTo>
                    <a:lnTo>
                      <a:pt x="4491" y="3492"/>
                    </a:lnTo>
                    <a:cubicBezTo>
                      <a:pt x="4661" y="3492"/>
                      <a:pt x="4799" y="3353"/>
                      <a:pt x="4799" y="3183"/>
                    </a:cubicBezTo>
                    <a:lnTo>
                      <a:pt x="4799" y="308"/>
                    </a:lnTo>
                    <a:cubicBezTo>
                      <a:pt x="4799" y="137"/>
                      <a:pt x="4661" y="0"/>
                      <a:pt x="4491"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9" name="Group 28">
              <a:extLst>
                <a:ext uri="{FF2B5EF4-FFF2-40B4-BE49-F238E27FC236}">
                  <a16:creationId xmlns:a16="http://schemas.microsoft.com/office/drawing/2014/main" id="{ADFC1B18-33C8-4A55-9570-6526A75D1DD3}"/>
                </a:ext>
              </a:extLst>
            </p:cNvPr>
            <p:cNvGrpSpPr/>
            <p:nvPr/>
          </p:nvGrpSpPr>
          <p:grpSpPr>
            <a:xfrm>
              <a:off x="0" y="1941116"/>
              <a:ext cx="3907821" cy="2295502"/>
              <a:chOff x="-32288" y="3600406"/>
              <a:chExt cx="2930866" cy="1721627"/>
            </a:xfrm>
          </p:grpSpPr>
          <p:sp>
            <p:nvSpPr>
              <p:cNvPr id="34" name="Rectangle 33">
                <a:extLst>
                  <a:ext uri="{FF2B5EF4-FFF2-40B4-BE49-F238E27FC236}">
                    <a16:creationId xmlns:a16="http://schemas.microsoft.com/office/drawing/2014/main" id="{0DA86C76-72F4-45D6-B75F-9CA4D1CDFF3E}"/>
                  </a:ext>
                </a:extLst>
              </p:cNvPr>
              <p:cNvSpPr/>
              <p:nvPr/>
            </p:nvSpPr>
            <p:spPr>
              <a:xfrm>
                <a:off x="-32288" y="4675702"/>
                <a:ext cx="2930866" cy="646331"/>
              </a:xfrm>
              <a:prstGeom prst="rect">
                <a:avLst/>
              </a:prstGeom>
            </p:spPr>
            <p:txBody>
              <a:bodyPr wrap="square">
                <a:spAutoFit/>
              </a:bodyPr>
              <a:lstStyle/>
              <a:p>
                <a:pPr algn="ctr" defTabSz="685783"/>
                <a:r>
                  <a:rPr lang="en-US">
                    <a:solidFill>
                      <a:srgbClr val="FFFFFF"/>
                    </a:solidFill>
                    <a:latin typeface="Calibri Light"/>
                    <a:ea typeface="Calibri" panose="020F0502020204030204" pitchFamily="34" charset="0"/>
                  </a:rPr>
                  <a:t>470,000</a:t>
                </a:r>
              </a:p>
              <a:p>
                <a:pPr algn="ctr" defTabSz="685783"/>
                <a:r>
                  <a:rPr lang="ru-RU" err="1">
                    <a:solidFill>
                      <a:srgbClr val="FFFFFF"/>
                    </a:solidFill>
                    <a:latin typeface="Calibri Light"/>
                    <a:ea typeface="Calibri" panose="020F0502020204030204" pitchFamily="34" charset="0"/>
                  </a:rPr>
                  <a:t>твитов</a:t>
                </a:r>
                <a:endParaRPr lang="en-US" sz="2400">
                  <a:solidFill>
                    <a:srgbClr val="FFFFFF"/>
                  </a:solidFill>
                  <a:latin typeface="Calibri Light"/>
                  <a:ea typeface="Calibri" panose="020F0502020204030204" pitchFamily="34" charset="0"/>
                </a:endParaRPr>
              </a:p>
            </p:txBody>
          </p:sp>
          <p:sp>
            <p:nvSpPr>
              <p:cNvPr id="35" name="Oval 34">
                <a:extLst>
                  <a:ext uri="{FF2B5EF4-FFF2-40B4-BE49-F238E27FC236}">
                    <a16:creationId xmlns:a16="http://schemas.microsoft.com/office/drawing/2014/main" id="{50DE6D01-29B1-4251-821C-63C2D5BC4965}"/>
                  </a:ext>
                </a:extLst>
              </p:cNvPr>
              <p:cNvSpPr/>
              <p:nvPr/>
            </p:nvSpPr>
            <p:spPr>
              <a:xfrm>
                <a:off x="936908" y="3600406"/>
                <a:ext cx="992475" cy="987304"/>
              </a:xfrm>
              <a:prstGeom prst="ellipse">
                <a:avLst/>
              </a:prstGeom>
              <a:solidFill>
                <a:srgbClr val="FFCC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350">
                  <a:solidFill>
                    <a:srgbClr val="0074BE"/>
                  </a:solidFill>
                  <a:latin typeface="Calibri Light"/>
                </a:endParaRPr>
              </a:p>
            </p:txBody>
          </p:sp>
          <p:sp>
            <p:nvSpPr>
              <p:cNvPr id="36" name="Freeform 5">
                <a:extLst>
                  <a:ext uri="{FF2B5EF4-FFF2-40B4-BE49-F238E27FC236}">
                    <a16:creationId xmlns:a16="http://schemas.microsoft.com/office/drawing/2014/main" id="{1C37E84B-49D7-4599-A2F2-7A308D7B74E7}"/>
                  </a:ext>
                </a:extLst>
              </p:cNvPr>
              <p:cNvSpPr>
                <a:spLocks noChangeAspect="1" noEditPoints="1"/>
              </p:cNvSpPr>
              <p:nvPr/>
            </p:nvSpPr>
            <p:spPr bwMode="auto">
              <a:xfrm>
                <a:off x="1123170" y="3868744"/>
                <a:ext cx="619950" cy="514653"/>
              </a:xfrm>
              <a:custGeom>
                <a:avLst/>
                <a:gdLst>
                  <a:gd name="T0" fmla="*/ 4472 w 4810"/>
                  <a:gd name="T1" fmla="*/ 793 h 3993"/>
                  <a:gd name="T2" fmla="*/ 1961 w 4810"/>
                  <a:gd name="T3" fmla="*/ 3823 h 3993"/>
                  <a:gd name="T4" fmla="*/ 1501 w 4810"/>
                  <a:gd name="T5" fmla="*/ 3151 h 3993"/>
                  <a:gd name="T6" fmla="*/ 1471 w 4810"/>
                  <a:gd name="T7" fmla="*/ 3028 h 3993"/>
                  <a:gd name="T8" fmla="*/ 1116 w 4810"/>
                  <a:gd name="T9" fmla="*/ 2943 h 3993"/>
                  <a:gd name="T10" fmla="*/ 665 w 4810"/>
                  <a:gd name="T11" fmla="*/ 2494 h 3993"/>
                  <a:gd name="T12" fmla="*/ 858 w 4810"/>
                  <a:gd name="T13" fmla="*/ 2500 h 3993"/>
                  <a:gd name="T14" fmla="*/ 1012 w 4810"/>
                  <a:gd name="T15" fmla="*/ 2455 h 3993"/>
                  <a:gd name="T16" fmla="*/ 847 w 4810"/>
                  <a:gd name="T17" fmla="*/ 2285 h 3993"/>
                  <a:gd name="T18" fmla="*/ 310 w 4810"/>
                  <a:gd name="T19" fmla="*/ 1617 h 3993"/>
                  <a:gd name="T20" fmla="*/ 361 w 4810"/>
                  <a:gd name="T21" fmla="*/ 1572 h 3993"/>
                  <a:gd name="T22" fmla="*/ 656 w 4810"/>
                  <a:gd name="T23" fmla="*/ 1613 h 3993"/>
                  <a:gd name="T24" fmla="*/ 678 w 4810"/>
                  <a:gd name="T25" fmla="*/ 1494 h 3993"/>
                  <a:gd name="T26" fmla="*/ 368 w 4810"/>
                  <a:gd name="T27" fmla="*/ 412 h 3993"/>
                  <a:gd name="T28" fmla="*/ 390 w 4810"/>
                  <a:gd name="T29" fmla="*/ 406 h 3993"/>
                  <a:gd name="T30" fmla="*/ 2275 w 4810"/>
                  <a:gd name="T31" fmla="*/ 1342 h 3993"/>
                  <a:gd name="T32" fmla="*/ 2416 w 4810"/>
                  <a:gd name="T33" fmla="*/ 1184 h 3993"/>
                  <a:gd name="T34" fmla="*/ 3391 w 4810"/>
                  <a:gd name="T35" fmla="*/ 170 h 3993"/>
                  <a:gd name="T36" fmla="*/ 4164 w 4810"/>
                  <a:gd name="T37" fmla="*/ 434 h 3993"/>
                  <a:gd name="T38" fmla="*/ 4218 w 4810"/>
                  <a:gd name="T39" fmla="*/ 617 h 3993"/>
                  <a:gd name="T40" fmla="*/ 4256 w 4810"/>
                  <a:gd name="T41" fmla="*/ 739 h 3993"/>
                  <a:gd name="T42" fmla="*/ 4472 w 4810"/>
                  <a:gd name="T43" fmla="*/ 793 h 3993"/>
                  <a:gd name="T44" fmla="*/ 4790 w 4810"/>
                  <a:gd name="T45" fmla="*/ 523 h 3993"/>
                  <a:gd name="T46" fmla="*/ 4719 w 4810"/>
                  <a:gd name="T47" fmla="*/ 500 h 3993"/>
                  <a:gd name="T48" fmla="*/ 4465 w 4810"/>
                  <a:gd name="T49" fmla="*/ 578 h 3993"/>
                  <a:gd name="T50" fmla="*/ 4668 w 4810"/>
                  <a:gd name="T51" fmla="*/ 129 h 3993"/>
                  <a:gd name="T52" fmla="*/ 4499 w 4810"/>
                  <a:gd name="T53" fmla="*/ 159 h 3993"/>
                  <a:gd name="T54" fmla="*/ 3985 w 4810"/>
                  <a:gd name="T55" fmla="*/ 275 h 3993"/>
                  <a:gd name="T56" fmla="*/ 2569 w 4810"/>
                  <a:gd name="T57" fmla="*/ 326 h 3993"/>
                  <a:gd name="T58" fmla="*/ 2280 w 4810"/>
                  <a:gd name="T59" fmla="*/ 1205 h 3993"/>
                  <a:gd name="T60" fmla="*/ 491 w 4810"/>
                  <a:gd name="T61" fmla="*/ 313 h 3993"/>
                  <a:gd name="T62" fmla="*/ 240 w 4810"/>
                  <a:gd name="T63" fmla="*/ 364 h 3993"/>
                  <a:gd name="T64" fmla="*/ 429 w 4810"/>
                  <a:gd name="T65" fmla="*/ 1450 h 3993"/>
                  <a:gd name="T66" fmla="*/ 202 w 4810"/>
                  <a:gd name="T67" fmla="*/ 1447 h 3993"/>
                  <a:gd name="T68" fmla="*/ 689 w 4810"/>
                  <a:gd name="T69" fmla="*/ 2359 h 3993"/>
                  <a:gd name="T70" fmla="*/ 549 w 4810"/>
                  <a:gd name="T71" fmla="*/ 2571 h 3993"/>
                  <a:gd name="T72" fmla="*/ 1280 w 4810"/>
                  <a:gd name="T73" fmla="*/ 3136 h 3993"/>
                  <a:gd name="T74" fmla="*/ 9 w 4810"/>
                  <a:gd name="T75" fmla="*/ 3482 h 3993"/>
                  <a:gd name="T76" fmla="*/ 1519 w 4810"/>
                  <a:gd name="T77" fmla="*/ 3993 h 3993"/>
                  <a:gd name="T78" fmla="*/ 4334 w 4810"/>
                  <a:gd name="T79" fmla="*/ 1399 h 3993"/>
                  <a:gd name="T80" fmla="*/ 4798 w 4810"/>
                  <a:gd name="T81" fmla="*/ 597 h 39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10" h="3993">
                    <a:moveTo>
                      <a:pt x="4472" y="793"/>
                    </a:moveTo>
                    <a:lnTo>
                      <a:pt x="4472" y="793"/>
                    </a:lnTo>
                    <a:cubicBezTo>
                      <a:pt x="4228" y="949"/>
                      <a:pt x="4211" y="1183"/>
                      <a:pt x="4197" y="1389"/>
                    </a:cubicBezTo>
                    <a:cubicBezTo>
                      <a:pt x="4124" y="2453"/>
                      <a:pt x="3333" y="3631"/>
                      <a:pt x="1961" y="3823"/>
                    </a:cubicBezTo>
                    <a:cubicBezTo>
                      <a:pt x="1365" y="3907"/>
                      <a:pt x="833" y="3826"/>
                      <a:pt x="341" y="3576"/>
                    </a:cubicBezTo>
                    <a:cubicBezTo>
                      <a:pt x="759" y="3557"/>
                      <a:pt x="1140" y="3417"/>
                      <a:pt x="1501" y="3151"/>
                    </a:cubicBezTo>
                    <a:cubicBezTo>
                      <a:pt x="1524" y="3134"/>
                      <a:pt x="1534" y="3106"/>
                      <a:pt x="1527" y="3079"/>
                    </a:cubicBezTo>
                    <a:cubicBezTo>
                      <a:pt x="1520" y="3052"/>
                      <a:pt x="1498" y="3032"/>
                      <a:pt x="1471" y="3028"/>
                    </a:cubicBezTo>
                    <a:lnTo>
                      <a:pt x="1461" y="3026"/>
                    </a:lnTo>
                    <a:cubicBezTo>
                      <a:pt x="1324" y="3006"/>
                      <a:pt x="1215" y="2989"/>
                      <a:pt x="1116" y="2943"/>
                    </a:cubicBezTo>
                    <a:cubicBezTo>
                      <a:pt x="917" y="2850"/>
                      <a:pt x="771" y="2708"/>
                      <a:pt x="672" y="2510"/>
                    </a:cubicBezTo>
                    <a:cubicBezTo>
                      <a:pt x="669" y="2504"/>
                      <a:pt x="667" y="2499"/>
                      <a:pt x="665" y="2494"/>
                    </a:cubicBezTo>
                    <a:cubicBezTo>
                      <a:pt x="667" y="2494"/>
                      <a:pt x="669" y="2495"/>
                      <a:pt x="671" y="2495"/>
                    </a:cubicBezTo>
                    <a:cubicBezTo>
                      <a:pt x="733" y="2504"/>
                      <a:pt x="794" y="2502"/>
                      <a:pt x="858" y="2500"/>
                    </a:cubicBezTo>
                    <a:cubicBezTo>
                      <a:pt x="887" y="2499"/>
                      <a:pt x="917" y="2498"/>
                      <a:pt x="948" y="2498"/>
                    </a:cubicBezTo>
                    <a:cubicBezTo>
                      <a:pt x="976" y="2498"/>
                      <a:pt x="1002" y="2481"/>
                      <a:pt x="1012" y="2455"/>
                    </a:cubicBezTo>
                    <a:cubicBezTo>
                      <a:pt x="1023" y="2429"/>
                      <a:pt x="1016" y="2399"/>
                      <a:pt x="996" y="2380"/>
                    </a:cubicBezTo>
                    <a:cubicBezTo>
                      <a:pt x="943" y="2329"/>
                      <a:pt x="892" y="2305"/>
                      <a:pt x="847" y="2285"/>
                    </a:cubicBezTo>
                    <a:cubicBezTo>
                      <a:pt x="837" y="2280"/>
                      <a:pt x="828" y="2276"/>
                      <a:pt x="818" y="2271"/>
                    </a:cubicBezTo>
                    <a:cubicBezTo>
                      <a:pt x="532" y="2131"/>
                      <a:pt x="365" y="1917"/>
                      <a:pt x="310" y="1617"/>
                    </a:cubicBezTo>
                    <a:cubicBezTo>
                      <a:pt x="305" y="1588"/>
                      <a:pt x="302" y="1569"/>
                      <a:pt x="302" y="1558"/>
                    </a:cubicBezTo>
                    <a:cubicBezTo>
                      <a:pt x="314" y="1559"/>
                      <a:pt x="332" y="1564"/>
                      <a:pt x="361" y="1572"/>
                    </a:cubicBezTo>
                    <a:cubicBezTo>
                      <a:pt x="378" y="1577"/>
                      <a:pt x="396" y="1584"/>
                      <a:pt x="413" y="1590"/>
                    </a:cubicBezTo>
                    <a:cubicBezTo>
                      <a:pt x="477" y="1615"/>
                      <a:pt x="557" y="1645"/>
                      <a:pt x="656" y="1613"/>
                    </a:cubicBezTo>
                    <a:cubicBezTo>
                      <a:pt x="680" y="1605"/>
                      <a:pt x="698" y="1585"/>
                      <a:pt x="703" y="1560"/>
                    </a:cubicBezTo>
                    <a:cubicBezTo>
                      <a:pt x="707" y="1535"/>
                      <a:pt x="698" y="1510"/>
                      <a:pt x="678" y="1494"/>
                    </a:cubicBezTo>
                    <a:cubicBezTo>
                      <a:pt x="396" y="1273"/>
                      <a:pt x="276" y="996"/>
                      <a:pt x="308" y="646"/>
                    </a:cubicBezTo>
                    <a:cubicBezTo>
                      <a:pt x="316" y="561"/>
                      <a:pt x="343" y="480"/>
                      <a:pt x="368" y="412"/>
                    </a:cubicBezTo>
                    <a:cubicBezTo>
                      <a:pt x="372" y="404"/>
                      <a:pt x="375" y="398"/>
                      <a:pt x="377" y="394"/>
                    </a:cubicBezTo>
                    <a:cubicBezTo>
                      <a:pt x="380" y="396"/>
                      <a:pt x="385" y="400"/>
                      <a:pt x="390" y="406"/>
                    </a:cubicBezTo>
                    <a:cubicBezTo>
                      <a:pt x="641" y="682"/>
                      <a:pt x="926" y="899"/>
                      <a:pt x="1235" y="1052"/>
                    </a:cubicBezTo>
                    <a:cubicBezTo>
                      <a:pt x="1589" y="1228"/>
                      <a:pt x="1929" y="1323"/>
                      <a:pt x="2275" y="1342"/>
                    </a:cubicBezTo>
                    <a:cubicBezTo>
                      <a:pt x="2298" y="1344"/>
                      <a:pt x="2353" y="1347"/>
                      <a:pt x="2390" y="1308"/>
                    </a:cubicBezTo>
                    <a:cubicBezTo>
                      <a:pt x="2422" y="1274"/>
                      <a:pt x="2422" y="1228"/>
                      <a:pt x="2416" y="1184"/>
                    </a:cubicBezTo>
                    <a:cubicBezTo>
                      <a:pt x="2381" y="897"/>
                      <a:pt x="2472" y="619"/>
                      <a:pt x="2667" y="422"/>
                    </a:cubicBezTo>
                    <a:cubicBezTo>
                      <a:pt x="2855" y="232"/>
                      <a:pt x="3119" y="140"/>
                      <a:pt x="3391" y="170"/>
                    </a:cubicBezTo>
                    <a:cubicBezTo>
                      <a:pt x="3561" y="189"/>
                      <a:pt x="3753" y="227"/>
                      <a:pt x="3884" y="369"/>
                    </a:cubicBezTo>
                    <a:cubicBezTo>
                      <a:pt x="3977" y="468"/>
                      <a:pt x="4077" y="458"/>
                      <a:pt x="4164" y="434"/>
                    </a:cubicBezTo>
                    <a:cubicBezTo>
                      <a:pt x="4274" y="404"/>
                      <a:pt x="4377" y="362"/>
                      <a:pt x="4490" y="313"/>
                    </a:cubicBezTo>
                    <a:cubicBezTo>
                      <a:pt x="4429" y="423"/>
                      <a:pt x="4343" y="518"/>
                      <a:pt x="4218" y="617"/>
                    </a:cubicBezTo>
                    <a:cubicBezTo>
                      <a:pt x="4196" y="634"/>
                      <a:pt x="4187" y="664"/>
                      <a:pt x="4195" y="691"/>
                    </a:cubicBezTo>
                    <a:cubicBezTo>
                      <a:pt x="4204" y="718"/>
                      <a:pt x="4228" y="737"/>
                      <a:pt x="4256" y="739"/>
                    </a:cubicBezTo>
                    <a:cubicBezTo>
                      <a:pt x="4379" y="748"/>
                      <a:pt x="4480" y="720"/>
                      <a:pt x="4583" y="686"/>
                    </a:cubicBezTo>
                    <a:cubicBezTo>
                      <a:pt x="4547" y="733"/>
                      <a:pt x="4511" y="768"/>
                      <a:pt x="4472" y="793"/>
                    </a:cubicBezTo>
                    <a:lnTo>
                      <a:pt x="4472" y="793"/>
                    </a:lnTo>
                    <a:close/>
                    <a:moveTo>
                      <a:pt x="4790" y="523"/>
                    </a:moveTo>
                    <a:lnTo>
                      <a:pt x="4790" y="523"/>
                    </a:lnTo>
                    <a:cubicBezTo>
                      <a:pt x="4773" y="502"/>
                      <a:pt x="4745" y="492"/>
                      <a:pt x="4719" y="500"/>
                    </a:cubicBezTo>
                    <a:cubicBezTo>
                      <a:pt x="4669" y="513"/>
                      <a:pt x="4622" y="528"/>
                      <a:pt x="4577" y="543"/>
                    </a:cubicBezTo>
                    <a:cubicBezTo>
                      <a:pt x="4538" y="556"/>
                      <a:pt x="4501" y="568"/>
                      <a:pt x="4465" y="578"/>
                    </a:cubicBezTo>
                    <a:cubicBezTo>
                      <a:pt x="4570" y="466"/>
                      <a:pt x="4638" y="349"/>
                      <a:pt x="4687" y="202"/>
                    </a:cubicBezTo>
                    <a:cubicBezTo>
                      <a:pt x="4695" y="176"/>
                      <a:pt x="4688" y="148"/>
                      <a:pt x="4668" y="129"/>
                    </a:cubicBezTo>
                    <a:cubicBezTo>
                      <a:pt x="4648" y="111"/>
                      <a:pt x="4619" y="106"/>
                      <a:pt x="4594" y="117"/>
                    </a:cubicBezTo>
                    <a:lnTo>
                      <a:pt x="4499" y="159"/>
                    </a:lnTo>
                    <a:cubicBezTo>
                      <a:pt x="4364" y="218"/>
                      <a:pt x="4248" y="269"/>
                      <a:pt x="4127" y="302"/>
                    </a:cubicBezTo>
                    <a:cubicBezTo>
                      <a:pt x="4054" y="322"/>
                      <a:pt x="4023" y="316"/>
                      <a:pt x="3985" y="275"/>
                    </a:cubicBezTo>
                    <a:cubicBezTo>
                      <a:pt x="3822" y="100"/>
                      <a:pt x="3590" y="54"/>
                      <a:pt x="3406" y="34"/>
                    </a:cubicBezTo>
                    <a:cubicBezTo>
                      <a:pt x="3092" y="0"/>
                      <a:pt x="2787" y="106"/>
                      <a:pt x="2569" y="326"/>
                    </a:cubicBezTo>
                    <a:cubicBezTo>
                      <a:pt x="2345" y="553"/>
                      <a:pt x="2239" y="872"/>
                      <a:pt x="2280" y="1201"/>
                    </a:cubicBezTo>
                    <a:cubicBezTo>
                      <a:pt x="2280" y="1203"/>
                      <a:pt x="2280" y="1204"/>
                      <a:pt x="2280" y="1205"/>
                    </a:cubicBezTo>
                    <a:cubicBezTo>
                      <a:pt x="1955" y="1186"/>
                      <a:pt x="1633" y="1096"/>
                      <a:pt x="1296" y="929"/>
                    </a:cubicBezTo>
                    <a:cubicBezTo>
                      <a:pt x="1002" y="784"/>
                      <a:pt x="731" y="576"/>
                      <a:pt x="491" y="313"/>
                    </a:cubicBezTo>
                    <a:cubicBezTo>
                      <a:pt x="436" y="252"/>
                      <a:pt x="384" y="247"/>
                      <a:pt x="350" y="254"/>
                    </a:cubicBezTo>
                    <a:cubicBezTo>
                      <a:pt x="316" y="260"/>
                      <a:pt x="270" y="285"/>
                      <a:pt x="240" y="364"/>
                    </a:cubicBezTo>
                    <a:cubicBezTo>
                      <a:pt x="211" y="441"/>
                      <a:pt x="180" y="533"/>
                      <a:pt x="171" y="633"/>
                    </a:cubicBezTo>
                    <a:cubicBezTo>
                      <a:pt x="142" y="952"/>
                      <a:pt x="228" y="1225"/>
                      <a:pt x="429" y="1450"/>
                    </a:cubicBezTo>
                    <a:cubicBezTo>
                      <a:pt x="419" y="1446"/>
                      <a:pt x="410" y="1443"/>
                      <a:pt x="400" y="1440"/>
                    </a:cubicBezTo>
                    <a:cubicBezTo>
                      <a:pt x="324" y="1418"/>
                      <a:pt x="252" y="1402"/>
                      <a:pt x="202" y="1447"/>
                    </a:cubicBezTo>
                    <a:cubicBezTo>
                      <a:pt x="152" y="1493"/>
                      <a:pt x="161" y="1568"/>
                      <a:pt x="175" y="1642"/>
                    </a:cubicBezTo>
                    <a:cubicBezTo>
                      <a:pt x="233" y="1958"/>
                      <a:pt x="406" y="2199"/>
                      <a:pt x="689" y="2359"/>
                    </a:cubicBezTo>
                    <a:cubicBezTo>
                      <a:pt x="657" y="2354"/>
                      <a:pt x="574" y="2343"/>
                      <a:pt x="533" y="2401"/>
                    </a:cubicBezTo>
                    <a:cubicBezTo>
                      <a:pt x="492" y="2457"/>
                      <a:pt x="528" y="2529"/>
                      <a:pt x="549" y="2571"/>
                    </a:cubicBezTo>
                    <a:cubicBezTo>
                      <a:pt x="661" y="2795"/>
                      <a:pt x="832" y="2962"/>
                      <a:pt x="1058" y="3067"/>
                    </a:cubicBezTo>
                    <a:cubicBezTo>
                      <a:pt x="1129" y="3101"/>
                      <a:pt x="1202" y="3120"/>
                      <a:pt x="1280" y="3136"/>
                    </a:cubicBezTo>
                    <a:cubicBezTo>
                      <a:pt x="911" y="3369"/>
                      <a:pt x="516" y="3467"/>
                      <a:pt x="79" y="3435"/>
                    </a:cubicBezTo>
                    <a:cubicBezTo>
                      <a:pt x="50" y="3433"/>
                      <a:pt x="19" y="3452"/>
                      <a:pt x="9" y="3482"/>
                    </a:cubicBezTo>
                    <a:cubicBezTo>
                      <a:pt x="0" y="3512"/>
                      <a:pt x="11" y="3545"/>
                      <a:pt x="37" y="3562"/>
                    </a:cubicBezTo>
                    <a:cubicBezTo>
                      <a:pt x="494" y="3850"/>
                      <a:pt x="982" y="3993"/>
                      <a:pt x="1519" y="3993"/>
                    </a:cubicBezTo>
                    <a:cubicBezTo>
                      <a:pt x="1669" y="3993"/>
                      <a:pt x="1822" y="3981"/>
                      <a:pt x="1980" y="3959"/>
                    </a:cubicBezTo>
                    <a:cubicBezTo>
                      <a:pt x="3424" y="3757"/>
                      <a:pt x="4258" y="2518"/>
                      <a:pt x="4334" y="1399"/>
                    </a:cubicBezTo>
                    <a:cubicBezTo>
                      <a:pt x="4350" y="1168"/>
                      <a:pt x="4372" y="1019"/>
                      <a:pt x="4546" y="909"/>
                    </a:cubicBezTo>
                    <a:cubicBezTo>
                      <a:pt x="4640" y="848"/>
                      <a:pt x="4720" y="749"/>
                      <a:pt x="4798" y="597"/>
                    </a:cubicBezTo>
                    <a:cubicBezTo>
                      <a:pt x="4810" y="573"/>
                      <a:pt x="4807" y="544"/>
                      <a:pt x="4790" y="523"/>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703BA336-F5CE-4162-94CD-C8A40F8DDC08}"/>
                </a:ext>
              </a:extLst>
            </p:cNvPr>
            <p:cNvGrpSpPr/>
            <p:nvPr/>
          </p:nvGrpSpPr>
          <p:grpSpPr>
            <a:xfrm>
              <a:off x="5522786" y="1974513"/>
              <a:ext cx="3907821" cy="2245377"/>
              <a:chOff x="3223343" y="1935555"/>
              <a:chExt cx="2930866" cy="1684033"/>
            </a:xfrm>
          </p:grpSpPr>
          <p:sp>
            <p:nvSpPr>
              <p:cNvPr id="31" name="Oval 30">
                <a:extLst>
                  <a:ext uri="{FF2B5EF4-FFF2-40B4-BE49-F238E27FC236}">
                    <a16:creationId xmlns:a16="http://schemas.microsoft.com/office/drawing/2014/main" id="{9D887AD6-0D33-4A21-B587-8368CD75B5B8}"/>
                  </a:ext>
                </a:extLst>
              </p:cNvPr>
              <p:cNvSpPr/>
              <p:nvPr/>
            </p:nvSpPr>
            <p:spPr>
              <a:xfrm>
                <a:off x="4192164" y="1935555"/>
                <a:ext cx="992475" cy="987304"/>
              </a:xfrm>
              <a:prstGeom prst="ellipse">
                <a:avLst/>
              </a:prstGeom>
              <a:solidFill>
                <a:srgbClr val="FFCC3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783"/>
                <a:endParaRPr lang="en-US" sz="1350">
                  <a:solidFill>
                    <a:srgbClr val="0074BE"/>
                  </a:solidFill>
                  <a:latin typeface="Calibri Light"/>
                </a:endParaRPr>
              </a:p>
            </p:txBody>
          </p:sp>
          <p:sp>
            <p:nvSpPr>
              <p:cNvPr id="32" name="Rectangle 31">
                <a:extLst>
                  <a:ext uri="{FF2B5EF4-FFF2-40B4-BE49-F238E27FC236}">
                    <a16:creationId xmlns:a16="http://schemas.microsoft.com/office/drawing/2014/main" id="{829D92C4-09C9-4069-8FD3-40576AFE82C1}"/>
                  </a:ext>
                </a:extLst>
              </p:cNvPr>
              <p:cNvSpPr/>
              <p:nvPr/>
            </p:nvSpPr>
            <p:spPr>
              <a:xfrm>
                <a:off x="3223343" y="2973257"/>
                <a:ext cx="2930866" cy="646331"/>
              </a:xfrm>
              <a:prstGeom prst="rect">
                <a:avLst/>
              </a:prstGeom>
            </p:spPr>
            <p:txBody>
              <a:bodyPr wrap="square">
                <a:spAutoFit/>
              </a:bodyPr>
              <a:lstStyle/>
              <a:p>
                <a:pPr algn="ctr" defTabSz="685783"/>
                <a:r>
                  <a:rPr lang="en-US">
                    <a:solidFill>
                      <a:srgbClr val="FFFFFF"/>
                    </a:solidFill>
                    <a:latin typeface="Calibri Light"/>
                    <a:ea typeface="Calibri" panose="020F0502020204030204" pitchFamily="34" charset="0"/>
                  </a:rPr>
                  <a:t>2,4</a:t>
                </a:r>
                <a:r>
                  <a:rPr lang="ru-RU">
                    <a:solidFill>
                      <a:srgbClr val="FFFFFF"/>
                    </a:solidFill>
                    <a:latin typeface="Calibri Light"/>
                    <a:ea typeface="Calibri" panose="020F0502020204030204" pitchFamily="34" charset="0"/>
                  </a:rPr>
                  <a:t>00,000</a:t>
                </a:r>
              </a:p>
              <a:p>
                <a:pPr algn="ctr" defTabSz="685783"/>
                <a:r>
                  <a:rPr lang="ru-RU">
                    <a:solidFill>
                      <a:srgbClr val="FFFFFF"/>
                    </a:solidFill>
                    <a:latin typeface="Calibri Light"/>
                    <a:ea typeface="Calibri" panose="020F0502020204030204" pitchFamily="34" charset="0"/>
                  </a:rPr>
                  <a:t>поисковых запросов</a:t>
                </a:r>
                <a:endParaRPr lang="en-US" sz="2400">
                  <a:solidFill>
                    <a:srgbClr val="FFFFFF"/>
                  </a:solidFill>
                  <a:latin typeface="Calibri Light"/>
                  <a:ea typeface="Calibri" panose="020F0502020204030204" pitchFamily="34" charset="0"/>
                </a:endParaRPr>
              </a:p>
            </p:txBody>
          </p:sp>
          <p:sp>
            <p:nvSpPr>
              <p:cNvPr id="33" name="Freeform 11">
                <a:extLst>
                  <a:ext uri="{FF2B5EF4-FFF2-40B4-BE49-F238E27FC236}">
                    <a16:creationId xmlns:a16="http://schemas.microsoft.com/office/drawing/2014/main" id="{41CFC4A7-2B99-4034-9883-1426765429D6}"/>
                  </a:ext>
                </a:extLst>
              </p:cNvPr>
              <p:cNvSpPr>
                <a:spLocks noChangeAspect="1" noEditPoints="1"/>
              </p:cNvSpPr>
              <p:nvPr/>
            </p:nvSpPr>
            <p:spPr bwMode="auto">
              <a:xfrm>
                <a:off x="4367760" y="2167024"/>
                <a:ext cx="641282" cy="531524"/>
              </a:xfrm>
              <a:custGeom>
                <a:avLst/>
                <a:gdLst>
                  <a:gd name="T0" fmla="*/ 3124 w 4160"/>
                  <a:gd name="T1" fmla="*/ 3349 h 3450"/>
                  <a:gd name="T2" fmla="*/ 3144 w 4160"/>
                  <a:gd name="T3" fmla="*/ 3412 h 3450"/>
                  <a:gd name="T4" fmla="*/ 3090 w 4160"/>
                  <a:gd name="T5" fmla="*/ 3450 h 3450"/>
                  <a:gd name="T6" fmla="*/ 957 w 4160"/>
                  <a:gd name="T7" fmla="*/ 3427 h 3450"/>
                  <a:gd name="T8" fmla="*/ 957 w 4160"/>
                  <a:gd name="T9" fmla="*/ 3360 h 3450"/>
                  <a:gd name="T10" fmla="*/ 2079 w 4160"/>
                  <a:gd name="T11" fmla="*/ 2797 h 3450"/>
                  <a:gd name="T12" fmla="*/ 2009 w 4160"/>
                  <a:gd name="T13" fmla="*/ 2848 h 3450"/>
                  <a:gd name="T14" fmla="*/ 2036 w 4160"/>
                  <a:gd name="T15" fmla="*/ 2932 h 3450"/>
                  <a:gd name="T16" fmla="*/ 2124 w 4160"/>
                  <a:gd name="T17" fmla="*/ 2932 h 3450"/>
                  <a:gd name="T18" fmla="*/ 2151 w 4160"/>
                  <a:gd name="T19" fmla="*/ 2848 h 3450"/>
                  <a:gd name="T20" fmla="*/ 2079 w 4160"/>
                  <a:gd name="T21" fmla="*/ 2797 h 3450"/>
                  <a:gd name="T22" fmla="*/ 2168 w 4160"/>
                  <a:gd name="T23" fmla="*/ 2761 h 3450"/>
                  <a:gd name="T24" fmla="*/ 2221 w 4160"/>
                  <a:gd name="T25" fmla="*/ 2871 h 3450"/>
                  <a:gd name="T26" fmla="*/ 2168 w 4160"/>
                  <a:gd name="T27" fmla="*/ 2981 h 3450"/>
                  <a:gd name="T28" fmla="*/ 2047 w 4160"/>
                  <a:gd name="T29" fmla="*/ 3009 h 3450"/>
                  <a:gd name="T30" fmla="*/ 1953 w 4160"/>
                  <a:gd name="T31" fmla="*/ 2933 h 3450"/>
                  <a:gd name="T32" fmla="*/ 1953 w 4160"/>
                  <a:gd name="T33" fmla="*/ 2809 h 3450"/>
                  <a:gd name="T34" fmla="*/ 2047 w 4160"/>
                  <a:gd name="T35" fmla="*/ 2734 h 3450"/>
                  <a:gd name="T36" fmla="*/ 473 w 4160"/>
                  <a:gd name="T37" fmla="*/ 439 h 3450"/>
                  <a:gd name="T38" fmla="*/ 413 w 4160"/>
                  <a:gd name="T39" fmla="*/ 512 h 3450"/>
                  <a:gd name="T40" fmla="*/ 422 w 4160"/>
                  <a:gd name="T41" fmla="*/ 2490 h 3450"/>
                  <a:gd name="T42" fmla="*/ 495 w 4160"/>
                  <a:gd name="T43" fmla="*/ 2549 h 3450"/>
                  <a:gd name="T44" fmla="*/ 3685 w 4160"/>
                  <a:gd name="T45" fmla="*/ 2541 h 3450"/>
                  <a:gd name="T46" fmla="*/ 3743 w 4160"/>
                  <a:gd name="T47" fmla="*/ 2467 h 3450"/>
                  <a:gd name="T48" fmla="*/ 3735 w 4160"/>
                  <a:gd name="T49" fmla="*/ 490 h 3450"/>
                  <a:gd name="T50" fmla="*/ 3661 w 4160"/>
                  <a:gd name="T51" fmla="*/ 432 h 3450"/>
                  <a:gd name="T52" fmla="*/ 3636 w 4160"/>
                  <a:gd name="T53" fmla="*/ 316 h 3450"/>
                  <a:gd name="T54" fmla="*/ 3779 w 4160"/>
                  <a:gd name="T55" fmla="*/ 367 h 3450"/>
                  <a:gd name="T56" fmla="*/ 3855 w 4160"/>
                  <a:gd name="T57" fmla="*/ 499 h 3450"/>
                  <a:gd name="T58" fmla="*/ 3845 w 4160"/>
                  <a:gd name="T59" fmla="*/ 2520 h 3450"/>
                  <a:gd name="T60" fmla="*/ 3748 w 4160"/>
                  <a:gd name="T61" fmla="*/ 2635 h 3450"/>
                  <a:gd name="T62" fmla="*/ 521 w 4160"/>
                  <a:gd name="T63" fmla="*/ 2665 h 3450"/>
                  <a:gd name="T64" fmla="*/ 377 w 4160"/>
                  <a:gd name="T65" fmla="*/ 2612 h 3450"/>
                  <a:gd name="T66" fmla="*/ 301 w 4160"/>
                  <a:gd name="T67" fmla="*/ 2483 h 3450"/>
                  <a:gd name="T68" fmla="*/ 311 w 4160"/>
                  <a:gd name="T69" fmla="*/ 461 h 3450"/>
                  <a:gd name="T70" fmla="*/ 408 w 4160"/>
                  <a:gd name="T71" fmla="*/ 346 h 3450"/>
                  <a:gd name="T72" fmla="*/ 269 w 4160"/>
                  <a:gd name="T73" fmla="*/ 113 h 3450"/>
                  <a:gd name="T74" fmla="*/ 159 w 4160"/>
                  <a:gd name="T75" fmla="*/ 159 h 3450"/>
                  <a:gd name="T76" fmla="*/ 112 w 4160"/>
                  <a:gd name="T77" fmla="*/ 269 h 3450"/>
                  <a:gd name="T78" fmla="*/ 140 w 4160"/>
                  <a:gd name="T79" fmla="*/ 3038 h 3450"/>
                  <a:gd name="T80" fmla="*/ 237 w 4160"/>
                  <a:gd name="T81" fmla="*/ 3103 h 3450"/>
                  <a:gd name="T82" fmla="*/ 3952 w 4160"/>
                  <a:gd name="T83" fmla="*/ 3094 h 3450"/>
                  <a:gd name="T84" fmla="*/ 4035 w 4160"/>
                  <a:gd name="T85" fmla="*/ 3011 h 3450"/>
                  <a:gd name="T86" fmla="*/ 4044 w 4160"/>
                  <a:gd name="T87" fmla="*/ 237 h 3450"/>
                  <a:gd name="T88" fmla="*/ 3978 w 4160"/>
                  <a:gd name="T89" fmla="*/ 139 h 3450"/>
                  <a:gd name="T90" fmla="*/ 269 w 4160"/>
                  <a:gd name="T91" fmla="*/ 113 h 3450"/>
                  <a:gd name="T92" fmla="*/ 3976 w 4160"/>
                  <a:gd name="T93" fmla="*/ 14 h 3450"/>
                  <a:gd name="T94" fmla="*/ 4108 w 4160"/>
                  <a:gd name="T95" fmla="*/ 110 h 3450"/>
                  <a:gd name="T96" fmla="*/ 4160 w 4160"/>
                  <a:gd name="T97" fmla="*/ 269 h 3450"/>
                  <a:gd name="T98" fmla="*/ 4130 w 4160"/>
                  <a:gd name="T99" fmla="*/ 3074 h 3450"/>
                  <a:gd name="T100" fmla="*/ 4015 w 4160"/>
                  <a:gd name="T101" fmla="*/ 3190 h 3450"/>
                  <a:gd name="T102" fmla="*/ 269 w 4160"/>
                  <a:gd name="T103" fmla="*/ 3219 h 3450"/>
                  <a:gd name="T104" fmla="*/ 110 w 4160"/>
                  <a:gd name="T105" fmla="*/ 3167 h 3450"/>
                  <a:gd name="T106" fmla="*/ 14 w 4160"/>
                  <a:gd name="T107" fmla="*/ 3036 h 3450"/>
                  <a:gd name="T108" fmla="*/ 4 w 4160"/>
                  <a:gd name="T109" fmla="*/ 225 h 3450"/>
                  <a:gd name="T110" fmla="*/ 78 w 4160"/>
                  <a:gd name="T111" fmla="*/ 79 h 3450"/>
                  <a:gd name="T112" fmla="*/ 226 w 4160"/>
                  <a:gd name="T113" fmla="*/ 4 h 3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60" h="3450">
                    <a:moveTo>
                      <a:pt x="1002" y="3338"/>
                    </a:moveTo>
                    <a:lnTo>
                      <a:pt x="3090" y="3338"/>
                    </a:lnTo>
                    <a:lnTo>
                      <a:pt x="3109" y="3340"/>
                    </a:lnTo>
                    <a:lnTo>
                      <a:pt x="3124" y="3349"/>
                    </a:lnTo>
                    <a:lnTo>
                      <a:pt x="3136" y="3360"/>
                    </a:lnTo>
                    <a:lnTo>
                      <a:pt x="3144" y="3377"/>
                    </a:lnTo>
                    <a:lnTo>
                      <a:pt x="3146" y="3395"/>
                    </a:lnTo>
                    <a:lnTo>
                      <a:pt x="3144" y="3412"/>
                    </a:lnTo>
                    <a:lnTo>
                      <a:pt x="3136" y="3427"/>
                    </a:lnTo>
                    <a:lnTo>
                      <a:pt x="3124" y="3440"/>
                    </a:lnTo>
                    <a:lnTo>
                      <a:pt x="3109" y="3447"/>
                    </a:lnTo>
                    <a:lnTo>
                      <a:pt x="3090" y="3450"/>
                    </a:lnTo>
                    <a:lnTo>
                      <a:pt x="1002" y="3450"/>
                    </a:lnTo>
                    <a:lnTo>
                      <a:pt x="985" y="3447"/>
                    </a:lnTo>
                    <a:lnTo>
                      <a:pt x="968" y="3440"/>
                    </a:lnTo>
                    <a:lnTo>
                      <a:pt x="957" y="3427"/>
                    </a:lnTo>
                    <a:lnTo>
                      <a:pt x="948" y="3412"/>
                    </a:lnTo>
                    <a:lnTo>
                      <a:pt x="945" y="3395"/>
                    </a:lnTo>
                    <a:lnTo>
                      <a:pt x="948" y="3377"/>
                    </a:lnTo>
                    <a:lnTo>
                      <a:pt x="957" y="3360"/>
                    </a:lnTo>
                    <a:lnTo>
                      <a:pt x="968" y="3349"/>
                    </a:lnTo>
                    <a:lnTo>
                      <a:pt x="985" y="3340"/>
                    </a:lnTo>
                    <a:lnTo>
                      <a:pt x="1002" y="3338"/>
                    </a:lnTo>
                    <a:close/>
                    <a:moveTo>
                      <a:pt x="2079" y="2797"/>
                    </a:moveTo>
                    <a:lnTo>
                      <a:pt x="2056" y="2800"/>
                    </a:lnTo>
                    <a:lnTo>
                      <a:pt x="2036" y="2811"/>
                    </a:lnTo>
                    <a:lnTo>
                      <a:pt x="2019" y="2827"/>
                    </a:lnTo>
                    <a:lnTo>
                      <a:pt x="2009" y="2848"/>
                    </a:lnTo>
                    <a:lnTo>
                      <a:pt x="2006" y="2871"/>
                    </a:lnTo>
                    <a:lnTo>
                      <a:pt x="2009" y="2895"/>
                    </a:lnTo>
                    <a:lnTo>
                      <a:pt x="2019" y="2915"/>
                    </a:lnTo>
                    <a:lnTo>
                      <a:pt x="2036" y="2932"/>
                    </a:lnTo>
                    <a:lnTo>
                      <a:pt x="2056" y="2942"/>
                    </a:lnTo>
                    <a:lnTo>
                      <a:pt x="2079" y="2945"/>
                    </a:lnTo>
                    <a:lnTo>
                      <a:pt x="2103" y="2942"/>
                    </a:lnTo>
                    <a:lnTo>
                      <a:pt x="2124" y="2932"/>
                    </a:lnTo>
                    <a:lnTo>
                      <a:pt x="2141" y="2915"/>
                    </a:lnTo>
                    <a:lnTo>
                      <a:pt x="2151" y="2895"/>
                    </a:lnTo>
                    <a:lnTo>
                      <a:pt x="2154" y="2871"/>
                    </a:lnTo>
                    <a:lnTo>
                      <a:pt x="2151" y="2848"/>
                    </a:lnTo>
                    <a:lnTo>
                      <a:pt x="2141" y="2827"/>
                    </a:lnTo>
                    <a:lnTo>
                      <a:pt x="2124" y="2811"/>
                    </a:lnTo>
                    <a:lnTo>
                      <a:pt x="2103" y="2800"/>
                    </a:lnTo>
                    <a:lnTo>
                      <a:pt x="2079" y="2797"/>
                    </a:lnTo>
                    <a:close/>
                    <a:moveTo>
                      <a:pt x="2079" y="2730"/>
                    </a:moveTo>
                    <a:lnTo>
                      <a:pt x="2112" y="2734"/>
                    </a:lnTo>
                    <a:lnTo>
                      <a:pt x="2142" y="2745"/>
                    </a:lnTo>
                    <a:lnTo>
                      <a:pt x="2168" y="2761"/>
                    </a:lnTo>
                    <a:lnTo>
                      <a:pt x="2190" y="2783"/>
                    </a:lnTo>
                    <a:lnTo>
                      <a:pt x="2206" y="2809"/>
                    </a:lnTo>
                    <a:lnTo>
                      <a:pt x="2217" y="2840"/>
                    </a:lnTo>
                    <a:lnTo>
                      <a:pt x="2221" y="2871"/>
                    </a:lnTo>
                    <a:lnTo>
                      <a:pt x="2217" y="2904"/>
                    </a:lnTo>
                    <a:lnTo>
                      <a:pt x="2206" y="2933"/>
                    </a:lnTo>
                    <a:lnTo>
                      <a:pt x="2190" y="2959"/>
                    </a:lnTo>
                    <a:lnTo>
                      <a:pt x="2168" y="2981"/>
                    </a:lnTo>
                    <a:lnTo>
                      <a:pt x="2142" y="2998"/>
                    </a:lnTo>
                    <a:lnTo>
                      <a:pt x="2112" y="3009"/>
                    </a:lnTo>
                    <a:lnTo>
                      <a:pt x="2079" y="3012"/>
                    </a:lnTo>
                    <a:lnTo>
                      <a:pt x="2047" y="3009"/>
                    </a:lnTo>
                    <a:lnTo>
                      <a:pt x="2018" y="2998"/>
                    </a:lnTo>
                    <a:lnTo>
                      <a:pt x="1992" y="2981"/>
                    </a:lnTo>
                    <a:lnTo>
                      <a:pt x="1969" y="2959"/>
                    </a:lnTo>
                    <a:lnTo>
                      <a:pt x="1953" y="2933"/>
                    </a:lnTo>
                    <a:lnTo>
                      <a:pt x="1943" y="2904"/>
                    </a:lnTo>
                    <a:lnTo>
                      <a:pt x="1939" y="2871"/>
                    </a:lnTo>
                    <a:lnTo>
                      <a:pt x="1943" y="2840"/>
                    </a:lnTo>
                    <a:lnTo>
                      <a:pt x="1953" y="2809"/>
                    </a:lnTo>
                    <a:lnTo>
                      <a:pt x="1969" y="2783"/>
                    </a:lnTo>
                    <a:lnTo>
                      <a:pt x="1992" y="2761"/>
                    </a:lnTo>
                    <a:lnTo>
                      <a:pt x="2018" y="2745"/>
                    </a:lnTo>
                    <a:lnTo>
                      <a:pt x="2047" y="2734"/>
                    </a:lnTo>
                    <a:lnTo>
                      <a:pt x="2079" y="2730"/>
                    </a:lnTo>
                    <a:close/>
                    <a:moveTo>
                      <a:pt x="521" y="428"/>
                    </a:moveTo>
                    <a:lnTo>
                      <a:pt x="495" y="432"/>
                    </a:lnTo>
                    <a:lnTo>
                      <a:pt x="473" y="439"/>
                    </a:lnTo>
                    <a:lnTo>
                      <a:pt x="453" y="452"/>
                    </a:lnTo>
                    <a:lnTo>
                      <a:pt x="435" y="470"/>
                    </a:lnTo>
                    <a:lnTo>
                      <a:pt x="422" y="490"/>
                    </a:lnTo>
                    <a:lnTo>
                      <a:pt x="413" y="512"/>
                    </a:lnTo>
                    <a:lnTo>
                      <a:pt x="411" y="538"/>
                    </a:lnTo>
                    <a:lnTo>
                      <a:pt x="411" y="2442"/>
                    </a:lnTo>
                    <a:lnTo>
                      <a:pt x="413" y="2467"/>
                    </a:lnTo>
                    <a:lnTo>
                      <a:pt x="422" y="2490"/>
                    </a:lnTo>
                    <a:lnTo>
                      <a:pt x="435" y="2512"/>
                    </a:lnTo>
                    <a:lnTo>
                      <a:pt x="453" y="2528"/>
                    </a:lnTo>
                    <a:lnTo>
                      <a:pt x="473" y="2541"/>
                    </a:lnTo>
                    <a:lnTo>
                      <a:pt x="495" y="2549"/>
                    </a:lnTo>
                    <a:lnTo>
                      <a:pt x="521" y="2552"/>
                    </a:lnTo>
                    <a:lnTo>
                      <a:pt x="3636" y="2552"/>
                    </a:lnTo>
                    <a:lnTo>
                      <a:pt x="3661" y="2549"/>
                    </a:lnTo>
                    <a:lnTo>
                      <a:pt x="3685" y="2541"/>
                    </a:lnTo>
                    <a:lnTo>
                      <a:pt x="3705" y="2528"/>
                    </a:lnTo>
                    <a:lnTo>
                      <a:pt x="3721" y="2512"/>
                    </a:lnTo>
                    <a:lnTo>
                      <a:pt x="3735" y="2490"/>
                    </a:lnTo>
                    <a:lnTo>
                      <a:pt x="3743" y="2467"/>
                    </a:lnTo>
                    <a:lnTo>
                      <a:pt x="3745" y="2442"/>
                    </a:lnTo>
                    <a:lnTo>
                      <a:pt x="3745" y="538"/>
                    </a:lnTo>
                    <a:lnTo>
                      <a:pt x="3743" y="512"/>
                    </a:lnTo>
                    <a:lnTo>
                      <a:pt x="3735" y="490"/>
                    </a:lnTo>
                    <a:lnTo>
                      <a:pt x="3721" y="470"/>
                    </a:lnTo>
                    <a:lnTo>
                      <a:pt x="3705" y="452"/>
                    </a:lnTo>
                    <a:lnTo>
                      <a:pt x="3685" y="439"/>
                    </a:lnTo>
                    <a:lnTo>
                      <a:pt x="3661" y="432"/>
                    </a:lnTo>
                    <a:lnTo>
                      <a:pt x="3636" y="428"/>
                    </a:lnTo>
                    <a:lnTo>
                      <a:pt x="521" y="428"/>
                    </a:lnTo>
                    <a:close/>
                    <a:moveTo>
                      <a:pt x="521" y="316"/>
                    </a:moveTo>
                    <a:lnTo>
                      <a:pt x="3636" y="316"/>
                    </a:lnTo>
                    <a:lnTo>
                      <a:pt x="3676" y="319"/>
                    </a:lnTo>
                    <a:lnTo>
                      <a:pt x="3714" y="330"/>
                    </a:lnTo>
                    <a:lnTo>
                      <a:pt x="3748" y="346"/>
                    </a:lnTo>
                    <a:lnTo>
                      <a:pt x="3779" y="367"/>
                    </a:lnTo>
                    <a:lnTo>
                      <a:pt x="3806" y="395"/>
                    </a:lnTo>
                    <a:lnTo>
                      <a:pt x="3828" y="425"/>
                    </a:lnTo>
                    <a:lnTo>
                      <a:pt x="3845" y="461"/>
                    </a:lnTo>
                    <a:lnTo>
                      <a:pt x="3855" y="499"/>
                    </a:lnTo>
                    <a:lnTo>
                      <a:pt x="3859" y="538"/>
                    </a:lnTo>
                    <a:lnTo>
                      <a:pt x="3859" y="2442"/>
                    </a:lnTo>
                    <a:lnTo>
                      <a:pt x="3855" y="2483"/>
                    </a:lnTo>
                    <a:lnTo>
                      <a:pt x="3845" y="2520"/>
                    </a:lnTo>
                    <a:lnTo>
                      <a:pt x="3828" y="2554"/>
                    </a:lnTo>
                    <a:lnTo>
                      <a:pt x="3806" y="2586"/>
                    </a:lnTo>
                    <a:lnTo>
                      <a:pt x="3779" y="2612"/>
                    </a:lnTo>
                    <a:lnTo>
                      <a:pt x="3748" y="2635"/>
                    </a:lnTo>
                    <a:lnTo>
                      <a:pt x="3714" y="2652"/>
                    </a:lnTo>
                    <a:lnTo>
                      <a:pt x="3676" y="2662"/>
                    </a:lnTo>
                    <a:lnTo>
                      <a:pt x="3636" y="2665"/>
                    </a:lnTo>
                    <a:lnTo>
                      <a:pt x="521" y="2665"/>
                    </a:lnTo>
                    <a:lnTo>
                      <a:pt x="480" y="2662"/>
                    </a:lnTo>
                    <a:lnTo>
                      <a:pt x="442" y="2652"/>
                    </a:lnTo>
                    <a:lnTo>
                      <a:pt x="408" y="2635"/>
                    </a:lnTo>
                    <a:lnTo>
                      <a:pt x="377" y="2612"/>
                    </a:lnTo>
                    <a:lnTo>
                      <a:pt x="350" y="2586"/>
                    </a:lnTo>
                    <a:lnTo>
                      <a:pt x="329" y="2554"/>
                    </a:lnTo>
                    <a:lnTo>
                      <a:pt x="311" y="2520"/>
                    </a:lnTo>
                    <a:lnTo>
                      <a:pt x="301" y="2483"/>
                    </a:lnTo>
                    <a:lnTo>
                      <a:pt x="298" y="2442"/>
                    </a:lnTo>
                    <a:lnTo>
                      <a:pt x="298" y="538"/>
                    </a:lnTo>
                    <a:lnTo>
                      <a:pt x="301" y="499"/>
                    </a:lnTo>
                    <a:lnTo>
                      <a:pt x="311" y="461"/>
                    </a:lnTo>
                    <a:lnTo>
                      <a:pt x="329" y="425"/>
                    </a:lnTo>
                    <a:lnTo>
                      <a:pt x="350" y="395"/>
                    </a:lnTo>
                    <a:lnTo>
                      <a:pt x="377" y="367"/>
                    </a:lnTo>
                    <a:lnTo>
                      <a:pt x="408" y="346"/>
                    </a:lnTo>
                    <a:lnTo>
                      <a:pt x="442" y="330"/>
                    </a:lnTo>
                    <a:lnTo>
                      <a:pt x="480" y="319"/>
                    </a:lnTo>
                    <a:lnTo>
                      <a:pt x="521" y="316"/>
                    </a:lnTo>
                    <a:close/>
                    <a:moveTo>
                      <a:pt x="269" y="113"/>
                    </a:moveTo>
                    <a:lnTo>
                      <a:pt x="237" y="116"/>
                    </a:lnTo>
                    <a:lnTo>
                      <a:pt x="208" y="125"/>
                    </a:lnTo>
                    <a:lnTo>
                      <a:pt x="182" y="139"/>
                    </a:lnTo>
                    <a:lnTo>
                      <a:pt x="159" y="159"/>
                    </a:lnTo>
                    <a:lnTo>
                      <a:pt x="140" y="182"/>
                    </a:lnTo>
                    <a:lnTo>
                      <a:pt x="125" y="208"/>
                    </a:lnTo>
                    <a:lnTo>
                      <a:pt x="116" y="237"/>
                    </a:lnTo>
                    <a:lnTo>
                      <a:pt x="112" y="269"/>
                    </a:lnTo>
                    <a:lnTo>
                      <a:pt x="112" y="2951"/>
                    </a:lnTo>
                    <a:lnTo>
                      <a:pt x="116" y="2982"/>
                    </a:lnTo>
                    <a:lnTo>
                      <a:pt x="125" y="3011"/>
                    </a:lnTo>
                    <a:lnTo>
                      <a:pt x="140" y="3038"/>
                    </a:lnTo>
                    <a:lnTo>
                      <a:pt x="159" y="3062"/>
                    </a:lnTo>
                    <a:lnTo>
                      <a:pt x="182" y="3080"/>
                    </a:lnTo>
                    <a:lnTo>
                      <a:pt x="208" y="3094"/>
                    </a:lnTo>
                    <a:lnTo>
                      <a:pt x="237" y="3103"/>
                    </a:lnTo>
                    <a:lnTo>
                      <a:pt x="269" y="3107"/>
                    </a:lnTo>
                    <a:lnTo>
                      <a:pt x="3891" y="3107"/>
                    </a:lnTo>
                    <a:lnTo>
                      <a:pt x="3923" y="3103"/>
                    </a:lnTo>
                    <a:lnTo>
                      <a:pt x="3952" y="3094"/>
                    </a:lnTo>
                    <a:lnTo>
                      <a:pt x="3978" y="3080"/>
                    </a:lnTo>
                    <a:lnTo>
                      <a:pt x="4001" y="3062"/>
                    </a:lnTo>
                    <a:lnTo>
                      <a:pt x="4020" y="3038"/>
                    </a:lnTo>
                    <a:lnTo>
                      <a:pt x="4035" y="3011"/>
                    </a:lnTo>
                    <a:lnTo>
                      <a:pt x="4044" y="2982"/>
                    </a:lnTo>
                    <a:lnTo>
                      <a:pt x="4048" y="2951"/>
                    </a:lnTo>
                    <a:lnTo>
                      <a:pt x="4048" y="269"/>
                    </a:lnTo>
                    <a:lnTo>
                      <a:pt x="4044" y="237"/>
                    </a:lnTo>
                    <a:lnTo>
                      <a:pt x="4035" y="208"/>
                    </a:lnTo>
                    <a:lnTo>
                      <a:pt x="4020" y="182"/>
                    </a:lnTo>
                    <a:lnTo>
                      <a:pt x="4001" y="159"/>
                    </a:lnTo>
                    <a:lnTo>
                      <a:pt x="3978" y="139"/>
                    </a:lnTo>
                    <a:lnTo>
                      <a:pt x="3952" y="125"/>
                    </a:lnTo>
                    <a:lnTo>
                      <a:pt x="3923" y="116"/>
                    </a:lnTo>
                    <a:lnTo>
                      <a:pt x="3891" y="113"/>
                    </a:lnTo>
                    <a:lnTo>
                      <a:pt x="269" y="113"/>
                    </a:lnTo>
                    <a:close/>
                    <a:moveTo>
                      <a:pt x="269" y="0"/>
                    </a:moveTo>
                    <a:lnTo>
                      <a:pt x="3891" y="0"/>
                    </a:lnTo>
                    <a:lnTo>
                      <a:pt x="3934" y="4"/>
                    </a:lnTo>
                    <a:lnTo>
                      <a:pt x="3976" y="14"/>
                    </a:lnTo>
                    <a:lnTo>
                      <a:pt x="4015" y="31"/>
                    </a:lnTo>
                    <a:lnTo>
                      <a:pt x="4050" y="52"/>
                    </a:lnTo>
                    <a:lnTo>
                      <a:pt x="4082" y="79"/>
                    </a:lnTo>
                    <a:lnTo>
                      <a:pt x="4108" y="110"/>
                    </a:lnTo>
                    <a:lnTo>
                      <a:pt x="4130" y="145"/>
                    </a:lnTo>
                    <a:lnTo>
                      <a:pt x="4146" y="184"/>
                    </a:lnTo>
                    <a:lnTo>
                      <a:pt x="4156" y="225"/>
                    </a:lnTo>
                    <a:lnTo>
                      <a:pt x="4160" y="269"/>
                    </a:lnTo>
                    <a:lnTo>
                      <a:pt x="4160" y="2951"/>
                    </a:lnTo>
                    <a:lnTo>
                      <a:pt x="4156" y="2995"/>
                    </a:lnTo>
                    <a:lnTo>
                      <a:pt x="4146" y="3036"/>
                    </a:lnTo>
                    <a:lnTo>
                      <a:pt x="4130" y="3074"/>
                    </a:lnTo>
                    <a:lnTo>
                      <a:pt x="4108" y="3109"/>
                    </a:lnTo>
                    <a:lnTo>
                      <a:pt x="4082" y="3141"/>
                    </a:lnTo>
                    <a:lnTo>
                      <a:pt x="4050" y="3167"/>
                    </a:lnTo>
                    <a:lnTo>
                      <a:pt x="4015" y="3190"/>
                    </a:lnTo>
                    <a:lnTo>
                      <a:pt x="3976" y="3207"/>
                    </a:lnTo>
                    <a:lnTo>
                      <a:pt x="3934" y="3217"/>
                    </a:lnTo>
                    <a:lnTo>
                      <a:pt x="3891" y="3219"/>
                    </a:lnTo>
                    <a:lnTo>
                      <a:pt x="269" y="3219"/>
                    </a:lnTo>
                    <a:lnTo>
                      <a:pt x="226" y="3217"/>
                    </a:lnTo>
                    <a:lnTo>
                      <a:pt x="184" y="3207"/>
                    </a:lnTo>
                    <a:lnTo>
                      <a:pt x="145" y="3190"/>
                    </a:lnTo>
                    <a:lnTo>
                      <a:pt x="110" y="3167"/>
                    </a:lnTo>
                    <a:lnTo>
                      <a:pt x="78" y="3141"/>
                    </a:lnTo>
                    <a:lnTo>
                      <a:pt x="52" y="3109"/>
                    </a:lnTo>
                    <a:lnTo>
                      <a:pt x="30" y="3074"/>
                    </a:lnTo>
                    <a:lnTo>
                      <a:pt x="14" y="3036"/>
                    </a:lnTo>
                    <a:lnTo>
                      <a:pt x="4" y="2995"/>
                    </a:lnTo>
                    <a:lnTo>
                      <a:pt x="0" y="2951"/>
                    </a:lnTo>
                    <a:lnTo>
                      <a:pt x="0" y="269"/>
                    </a:lnTo>
                    <a:lnTo>
                      <a:pt x="4" y="225"/>
                    </a:lnTo>
                    <a:lnTo>
                      <a:pt x="14" y="184"/>
                    </a:lnTo>
                    <a:lnTo>
                      <a:pt x="30" y="145"/>
                    </a:lnTo>
                    <a:lnTo>
                      <a:pt x="52" y="110"/>
                    </a:lnTo>
                    <a:lnTo>
                      <a:pt x="78" y="79"/>
                    </a:lnTo>
                    <a:lnTo>
                      <a:pt x="110" y="52"/>
                    </a:lnTo>
                    <a:lnTo>
                      <a:pt x="145" y="31"/>
                    </a:lnTo>
                    <a:lnTo>
                      <a:pt x="184" y="14"/>
                    </a:lnTo>
                    <a:lnTo>
                      <a:pt x="226" y="4"/>
                    </a:lnTo>
                    <a:lnTo>
                      <a:pt x="269"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81575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7F0979F-A3F7-414D-B069-BDAA4BB6A673}"/>
              </a:ext>
            </a:extLst>
          </p:cNvPr>
          <p:cNvSpPr/>
          <p:nvPr/>
        </p:nvSpPr>
        <p:spPr>
          <a:xfrm>
            <a:off x="401732" y="968770"/>
            <a:ext cx="5985213" cy="3816429"/>
          </a:xfrm>
          <a:prstGeom prst="rect">
            <a:avLst/>
          </a:prstGeom>
        </p:spPr>
        <p:txBody>
          <a:bodyPr wrap="square">
            <a:spAutoFit/>
          </a:bodyPr>
          <a:lstStyle/>
          <a:p>
            <a:r>
              <a:rPr lang="ru-RU" sz="1100" dirty="0">
                <a:solidFill>
                  <a:schemeClr val="bg1"/>
                </a:solidFill>
              </a:rPr>
              <a:t>Являюсь клиентом уже 11 лет, раньше все устраивало с мобильной связью, но последний год </a:t>
            </a:r>
            <a:br>
              <a:rPr lang="ru-RU" sz="1100" dirty="0">
                <a:solidFill>
                  <a:schemeClr val="bg1"/>
                </a:solidFill>
              </a:rPr>
            </a:br>
            <a:r>
              <a:rPr lang="ru-RU" sz="1100" dirty="0">
                <a:solidFill>
                  <a:schemeClr val="bg1"/>
                </a:solidFill>
              </a:rPr>
              <a:t>то и дело звоню в поддержку и ругаюсь. У меня подключен тариф Выгодный с без лимитным интернетом. Интернет еле работает везде, периодически не удается дозвониться другим абонентам. Самое что интересное, вместо 850р я получаю каждый месяц счета от 1700р до 2500, заграницу я не звоню, подключены две услуги, общей стоимость 160р, но это никак не выходит 2000 в месяц!!!! Открыла детализацию и практически все услуги 0р., за исключением 2 операций в роуминге (максимум +300р), но это опять же не тот счет, за который я плачу! Окончательной каплей была моя поездка в Америку, когда телефон работал первые два дня, а потом есть сеть, но не могу никому набрать, но самое главное не доходят смс. Из Москвы звонили в поддержку, т.к. мой телефон даже туда не соединял, мое маме сказали, что возможно это из-за подключенной услуги </a:t>
            </a:r>
            <a:r>
              <a:rPr lang="ru-RU" sz="1100" dirty="0" err="1">
                <a:solidFill>
                  <a:schemeClr val="bg1"/>
                </a:solidFill>
              </a:rPr>
              <a:t>антиАОН</a:t>
            </a:r>
            <a:r>
              <a:rPr lang="ru-RU" sz="1100" dirty="0">
                <a:solidFill>
                  <a:schemeClr val="bg1"/>
                </a:solidFill>
              </a:rPr>
              <a:t>, они мне ее отключили, телефон и правда начал дозваниваться, но смс так и не приходили, что было огромной проблемой, мы не могли купить билеты на самолет, покрыть кредитную карту и т.д., пришлось пользоваться услугами родителей из Москвы. Я даже не знаю, что бы мы делали если бы никто не мог нам помочь финансово!! Смс начали снова приходить опять в последние 2 дня отпуска. Вернулась в Москву, а тут интернет снова </a:t>
            </a:r>
            <a:br>
              <a:rPr lang="ru-RU" sz="1100" dirty="0">
                <a:solidFill>
                  <a:schemeClr val="bg1"/>
                </a:solidFill>
              </a:rPr>
            </a:br>
            <a:r>
              <a:rPr lang="ru-RU" sz="1100" dirty="0">
                <a:solidFill>
                  <a:schemeClr val="bg1"/>
                </a:solidFill>
              </a:rPr>
              <a:t>не работает, оператор говорит лишь перезагрузите айфон. Вчера пошла и перевелась на другого провайдера, надоело бороться со связью. Что касается ТВ: одна приставка работает хорошо, вторая вечно просит перезагрузить, не работает, запрашивает какой то пароль, в службе поддержки пинают от оператора к операторы, по две-три недели не приходит сотрудник. Домашний интернет тоже периодически не работает, но с ним дела обстоят намного лучше, </a:t>
            </a:r>
            <a:br>
              <a:rPr lang="ru-RU" sz="1100" dirty="0">
                <a:solidFill>
                  <a:schemeClr val="bg1"/>
                </a:solidFill>
              </a:rPr>
            </a:br>
            <a:r>
              <a:rPr lang="ru-RU" sz="1100" dirty="0">
                <a:solidFill>
                  <a:schemeClr val="bg1"/>
                </a:solidFill>
              </a:rPr>
              <a:t>я бы даже сказала неплохо, относительно всех остальных услуг. Желаю Оператору настроить свои проблемы со связью и интернетом, в противном случае потеряете всех клиентов!</a:t>
            </a:r>
          </a:p>
        </p:txBody>
      </p:sp>
      <p:sp>
        <p:nvSpPr>
          <p:cNvPr id="4" name="Rectangle 3">
            <a:extLst>
              <a:ext uri="{FF2B5EF4-FFF2-40B4-BE49-F238E27FC236}">
                <a16:creationId xmlns:a16="http://schemas.microsoft.com/office/drawing/2014/main" id="{F0B71999-385D-45A8-9B7A-149D912AEB2E}"/>
              </a:ext>
            </a:extLst>
          </p:cNvPr>
          <p:cNvSpPr/>
          <p:nvPr/>
        </p:nvSpPr>
        <p:spPr>
          <a:xfrm>
            <a:off x="6899826" y="1360986"/>
            <a:ext cx="1702063" cy="1015663"/>
          </a:xfrm>
          <a:prstGeom prst="rect">
            <a:avLst/>
          </a:prstGeom>
        </p:spPr>
        <p:txBody>
          <a:bodyPr wrap="square">
            <a:spAutoFit/>
          </a:bodyPr>
          <a:lstStyle/>
          <a:p>
            <a:r>
              <a:rPr lang="ru-RU" sz="1200" b="1" dirty="0">
                <a:solidFill>
                  <a:srgbClr val="FFCC32"/>
                </a:solidFill>
              </a:rPr>
              <a:t>Жалоба на оператора сотовой связи, размещенная </a:t>
            </a:r>
            <a:br>
              <a:rPr lang="en-US" sz="1200" b="1" dirty="0">
                <a:solidFill>
                  <a:srgbClr val="FFCC32"/>
                </a:solidFill>
              </a:rPr>
            </a:br>
            <a:r>
              <a:rPr lang="ru-RU" sz="1200" b="1" dirty="0">
                <a:solidFill>
                  <a:srgbClr val="FFCC32"/>
                </a:solidFill>
              </a:rPr>
              <a:t>в публичном доступе </a:t>
            </a:r>
            <a:br>
              <a:rPr lang="en-US" sz="1200" b="1" dirty="0">
                <a:solidFill>
                  <a:srgbClr val="FFCC32"/>
                </a:solidFill>
              </a:rPr>
            </a:br>
            <a:r>
              <a:rPr lang="ru-RU" sz="1200" b="1" dirty="0">
                <a:solidFill>
                  <a:srgbClr val="FFCC32"/>
                </a:solidFill>
              </a:rPr>
              <a:t>на сайте </a:t>
            </a:r>
            <a:r>
              <a:rPr lang="en-US" sz="1200" b="1" dirty="0">
                <a:solidFill>
                  <a:srgbClr val="FFCC32"/>
                </a:solidFill>
              </a:rPr>
              <a:t>banki.ru</a:t>
            </a:r>
            <a:endParaRPr lang="ru-RU" sz="1200" b="1" dirty="0">
              <a:solidFill>
                <a:srgbClr val="FFCC32"/>
              </a:solidFill>
            </a:endParaRPr>
          </a:p>
        </p:txBody>
      </p:sp>
      <p:sp>
        <p:nvSpPr>
          <p:cNvPr id="13" name="Content Placeholder 3">
            <a:extLst>
              <a:ext uri="{FF2B5EF4-FFF2-40B4-BE49-F238E27FC236}">
                <a16:creationId xmlns:a16="http://schemas.microsoft.com/office/drawing/2014/main" id="{1D63E5AB-4DF4-47EF-AC64-87A87D6F6E0B}"/>
              </a:ext>
            </a:extLst>
          </p:cNvPr>
          <p:cNvSpPr txBox="1">
            <a:spLocks/>
          </p:cNvSpPr>
          <p:nvPr/>
        </p:nvSpPr>
        <p:spPr>
          <a:xfrm>
            <a:off x="6899826" y="3042029"/>
            <a:ext cx="1748784" cy="751759"/>
          </a:xfrm>
          <a:prstGeom prst="rect">
            <a:avLst/>
          </a:prstGeom>
          <a:ln>
            <a:solidFill>
              <a:schemeClr val="bg1"/>
            </a:solidFill>
          </a:ln>
        </p:spPr>
        <p:txBody>
          <a:bodyPr>
            <a:normAutofit/>
          </a:bodyPr>
          <a:lstStyle>
            <a:lvl1pPr marL="182880" indent="-182880" algn="l" defTabSz="365760" rtl="0" eaLnBrk="1" latinLnBrk="0" hangingPunct="1">
              <a:lnSpc>
                <a:spcPct val="85000"/>
              </a:lnSpc>
              <a:spcBef>
                <a:spcPts val="800"/>
              </a:spcBef>
              <a:spcAft>
                <a:spcPts val="0"/>
              </a:spcAft>
              <a:buClr>
                <a:schemeClr val="accent1"/>
              </a:buClr>
              <a:buSzPct val="80000"/>
              <a:buFont typeface="Arial" pitchFamily="34" charset="0"/>
              <a:buChar char="•"/>
              <a:defRPr sz="2000" b="0" kern="1200" cap="none" baseline="0">
                <a:solidFill>
                  <a:schemeClr val="tx2"/>
                </a:solidFill>
                <a:latin typeface="+mn-lt"/>
                <a:ea typeface="+mn-ea"/>
                <a:cs typeface="+mn-cs"/>
              </a:defRPr>
            </a:lvl1pPr>
            <a:lvl2pPr marL="365760" indent="-182880" algn="l" defTabSz="365760" rtl="0" eaLnBrk="1" latinLnBrk="0" hangingPunct="1">
              <a:lnSpc>
                <a:spcPct val="85000"/>
              </a:lnSpc>
              <a:spcBef>
                <a:spcPts val="800"/>
              </a:spcBef>
              <a:spcAft>
                <a:spcPts val="0"/>
              </a:spcAft>
              <a:buClr>
                <a:schemeClr val="tx1">
                  <a:lumMod val="65000"/>
                  <a:lumOff val="35000"/>
                </a:schemeClr>
              </a:buClr>
              <a:buSzPct val="80000"/>
              <a:buFont typeface="Arial" pitchFamily="34" charset="0"/>
              <a:buChar char="•"/>
              <a:tabLst/>
              <a:defRPr sz="1800" kern="1200" baseline="0">
                <a:solidFill>
                  <a:schemeClr val="tx1">
                    <a:lumMod val="65000"/>
                    <a:lumOff val="35000"/>
                  </a:schemeClr>
                </a:solidFill>
                <a:latin typeface="+mn-lt"/>
                <a:ea typeface="+mn-ea"/>
                <a:cs typeface="+mn-cs"/>
              </a:defRPr>
            </a:lvl2pPr>
            <a:lvl3pPr marL="548640" indent="-182880" algn="l" defTabSz="365760" rtl="0" eaLnBrk="1" latinLnBrk="0" hangingPunct="1">
              <a:lnSpc>
                <a:spcPct val="85000"/>
              </a:lnSpc>
              <a:spcBef>
                <a:spcPts val="800"/>
              </a:spcBef>
              <a:spcAft>
                <a:spcPts val="0"/>
              </a:spcAft>
              <a:buClr>
                <a:schemeClr val="tx1">
                  <a:lumMod val="65000"/>
                  <a:lumOff val="35000"/>
                </a:schemeClr>
              </a:buClr>
              <a:buSzPct val="100000"/>
              <a:buFont typeface="Calibri" panose="020F0502020204030204" pitchFamily="34" charset="0"/>
              <a:buChar char="-"/>
              <a:defRPr sz="1400" kern="1200" baseline="0">
                <a:solidFill>
                  <a:schemeClr val="tx1">
                    <a:lumMod val="65000"/>
                    <a:lumOff val="35000"/>
                  </a:schemeClr>
                </a:solidFill>
                <a:latin typeface="+mn-lt"/>
                <a:ea typeface="+mn-ea"/>
                <a:cs typeface="+mn-cs"/>
              </a:defRPr>
            </a:lvl3pPr>
            <a:lvl4pPr marL="73152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200" kern="1200" baseline="0">
                <a:solidFill>
                  <a:schemeClr val="tx1">
                    <a:lumMod val="65000"/>
                    <a:lumOff val="35000"/>
                  </a:schemeClr>
                </a:solidFill>
                <a:latin typeface="+mn-lt"/>
                <a:ea typeface="+mn-ea"/>
                <a:cs typeface="+mn-cs"/>
              </a:defRPr>
            </a:lvl4pPr>
            <a:lvl5pPr marL="914400" indent="-182880" algn="l" defTabSz="365760" rtl="0" eaLnBrk="1" latinLnBrk="0" hangingPunct="1">
              <a:lnSpc>
                <a:spcPct val="120000"/>
              </a:lnSpc>
              <a:spcBef>
                <a:spcPts val="0"/>
              </a:spcBef>
              <a:buClr>
                <a:schemeClr val="tx1">
                  <a:lumMod val="65000"/>
                  <a:lumOff val="35000"/>
                </a:schemeClr>
              </a:buClr>
              <a:buSzPct val="100000"/>
              <a:buFont typeface="Calibri" panose="020F0502020204030204" pitchFamily="34" charset="0"/>
              <a:buChar char="-"/>
              <a:defRPr sz="1000" kern="1200" baseline="0">
                <a:solidFill>
                  <a:schemeClr val="tx1">
                    <a:lumMod val="65000"/>
                    <a:lumOff val="35000"/>
                  </a:schemeClr>
                </a:solidFill>
                <a:latin typeface="+mn-lt"/>
                <a:ea typeface="+mn-ea"/>
                <a:cs typeface="+mn-cs"/>
              </a:defRPr>
            </a:lvl5pPr>
            <a:lvl6pPr marL="109728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6pPr>
            <a:lvl7pPr marL="1280160" indent="-182880" algn="l" defTabSz="36576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7pPr>
            <a:lvl8pPr marL="1463040" indent="-182880" algn="l" defTabSz="91440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8pPr>
            <a:lvl9pPr marL="1645920" indent="-182880" algn="l" defTabSz="365760" rtl="0" eaLnBrk="1" latinLnBrk="0" hangingPunct="1">
              <a:lnSpc>
                <a:spcPct val="120000"/>
              </a:lnSpc>
              <a:spcBef>
                <a:spcPts val="0"/>
              </a:spcBef>
              <a:buClr>
                <a:schemeClr val="accent1"/>
              </a:buClr>
              <a:buSzPct val="80000"/>
              <a:buFont typeface="Arial" pitchFamily="34" charset="0"/>
              <a:buChar char="•"/>
              <a:defRPr sz="1000" kern="1200">
                <a:solidFill>
                  <a:schemeClr val="tx2"/>
                </a:solidFill>
                <a:latin typeface="+mn-lt"/>
                <a:ea typeface="+mn-ea"/>
                <a:cs typeface="+mn-cs"/>
              </a:defRPr>
            </a:lvl9pPr>
          </a:lstStyle>
          <a:p>
            <a:pPr marL="0" indent="0">
              <a:spcBef>
                <a:spcPts val="0"/>
              </a:spcBef>
              <a:buNone/>
            </a:pPr>
            <a:r>
              <a:rPr lang="ru-RU" sz="1200" b="1" dirty="0">
                <a:solidFill>
                  <a:srgbClr val="FFCC32"/>
                </a:solidFill>
              </a:rPr>
              <a:t>Проблема: </a:t>
            </a:r>
            <a:r>
              <a:rPr lang="ru-RU" sz="1200" dirty="0">
                <a:solidFill>
                  <a:schemeClr val="bg1"/>
                </a:solidFill>
              </a:rPr>
              <a:t>невозможно выделить значимую информацию из «простыни» текста</a:t>
            </a:r>
          </a:p>
        </p:txBody>
      </p:sp>
      <p:sp>
        <p:nvSpPr>
          <p:cNvPr id="2" name="Right Brace 1">
            <a:extLst>
              <a:ext uri="{FF2B5EF4-FFF2-40B4-BE49-F238E27FC236}">
                <a16:creationId xmlns:a16="http://schemas.microsoft.com/office/drawing/2014/main" id="{4ED2A244-D2DE-4F39-8F51-F7F03BFCC27E}"/>
              </a:ext>
            </a:extLst>
          </p:cNvPr>
          <p:cNvSpPr/>
          <p:nvPr/>
        </p:nvSpPr>
        <p:spPr>
          <a:xfrm>
            <a:off x="6224206" y="1055804"/>
            <a:ext cx="587349" cy="3642360"/>
          </a:xfrm>
          <a:prstGeom prst="rightBrace">
            <a:avLst>
              <a:gd name="adj1" fmla="val 51323"/>
              <a:gd name="adj2" fmla="val 22803"/>
            </a:avLst>
          </a:prstGeom>
          <a:ln w="19050">
            <a:solidFill>
              <a:srgbClr val="5091C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6" name="Title 5">
            <a:extLst>
              <a:ext uri="{FF2B5EF4-FFF2-40B4-BE49-F238E27FC236}">
                <a16:creationId xmlns:a16="http://schemas.microsoft.com/office/drawing/2014/main" id="{7240B44E-F2FE-435C-B6E0-24D58F9893F0}"/>
              </a:ext>
            </a:extLst>
          </p:cNvPr>
          <p:cNvSpPr>
            <a:spLocks noGrp="1"/>
          </p:cNvSpPr>
          <p:nvPr>
            <p:ph type="title"/>
          </p:nvPr>
        </p:nvSpPr>
        <p:spPr/>
        <p:txBody>
          <a:bodyPr>
            <a:normAutofit fontScale="90000"/>
          </a:bodyPr>
          <a:lstStyle/>
          <a:p>
            <a:r>
              <a:rPr lang="ru-RU" dirty="0"/>
              <a:t>Текстовая аналитика в бизнесе прежде всего решает задачу извлечения релевантной информации</a:t>
            </a:r>
          </a:p>
        </p:txBody>
      </p:sp>
    </p:spTree>
    <p:extLst>
      <p:ext uri="{BB962C8B-B14F-4D97-AF65-F5344CB8AC3E}">
        <p14:creationId xmlns:p14="http://schemas.microsoft.com/office/powerpoint/2010/main" val="137297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2020-Template-External">
  <a:themeElements>
    <a:clrScheme name="SAS 2020">
      <a:dk1>
        <a:srgbClr val="012036"/>
      </a:dk1>
      <a:lt1>
        <a:srgbClr val="FFFFFF"/>
      </a:lt1>
      <a:dk2>
        <a:srgbClr val="012036"/>
      </a:dk2>
      <a:lt2>
        <a:srgbClr val="768396"/>
      </a:lt2>
      <a:accent1>
        <a:srgbClr val="33A3FF"/>
      </a:accent1>
      <a:accent2>
        <a:srgbClr val="29D6CD"/>
      </a:accent2>
      <a:accent3>
        <a:srgbClr val="15B57B"/>
      </a:accent3>
      <a:accent4>
        <a:srgbClr val="6D69FF"/>
      </a:accent4>
      <a:accent5>
        <a:srgbClr val="86134F"/>
      </a:accent5>
      <a:accent6>
        <a:srgbClr val="FFCC32"/>
      </a:accent6>
      <a:hlink>
        <a:srgbClr val="6D69FF"/>
      </a:hlink>
      <a:folHlink>
        <a:srgbClr val="FFCC3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chemeClr val="bg1"/>
            </a:solidFill>
            <a:latin typeface="+mj-lt"/>
          </a:defRPr>
        </a:defPPr>
      </a:lstStyle>
    </a:txDef>
  </a:objectDefaults>
  <a:extraClrSchemeLst/>
  <a:extLst>
    <a:ext uri="{05A4C25C-085E-4340-85A3-A5531E510DB2}">
      <thm15:themeFamily xmlns:thm15="http://schemas.microsoft.com/office/thememl/2012/main" name="Presentation1" id="{B073ED02-2935-B44A-A6CB-DDD09AF28534}" vid="{3D556F1D-43AC-9A44-A933-3CB7A027B220}"/>
    </a:ext>
  </a:extLst>
</a:theme>
</file>

<file path=ppt/theme/theme2.xml><?xml version="1.0" encoding="utf-8"?>
<a:theme xmlns:a="http://schemas.openxmlformats.org/drawingml/2006/main" name="1_NDA">
  <a:themeElements>
    <a:clrScheme name="SAS 2020">
      <a:dk1>
        <a:srgbClr val="012036"/>
      </a:dk1>
      <a:lt1>
        <a:srgbClr val="FFFFFF"/>
      </a:lt1>
      <a:dk2>
        <a:srgbClr val="012036"/>
      </a:dk2>
      <a:lt2>
        <a:srgbClr val="768396"/>
      </a:lt2>
      <a:accent1>
        <a:srgbClr val="33A3FF"/>
      </a:accent1>
      <a:accent2>
        <a:srgbClr val="29D6CD"/>
      </a:accent2>
      <a:accent3>
        <a:srgbClr val="15B57B"/>
      </a:accent3>
      <a:accent4>
        <a:srgbClr val="6D69FF"/>
      </a:accent4>
      <a:accent5>
        <a:srgbClr val="86134F"/>
      </a:accent5>
      <a:accent6>
        <a:srgbClr val="FFCC32"/>
      </a:accent6>
      <a:hlink>
        <a:srgbClr val="6D69FF"/>
      </a:hlink>
      <a:folHlink>
        <a:srgbClr val="FFCC3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chemeClr val="bg1"/>
            </a:solidFill>
            <a:latin typeface="+mj-lt"/>
          </a:defRPr>
        </a:defPPr>
      </a:lstStyle>
    </a:txDef>
  </a:objectDefaults>
  <a:extraClrSchemeLst/>
  <a:extLst>
    <a:ext uri="{05A4C25C-085E-4340-85A3-A5531E510DB2}">
      <thm15:themeFamily xmlns:thm15="http://schemas.microsoft.com/office/thememl/2012/main" name="Presentation1" id="{B073ED02-2935-B44A-A6CB-DDD09AF28534}" vid="{FD92C41C-E938-6644-A877-2D0FB8407C3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AC6849F5C4A1B4A9F43A8FDE2B3ACA6" ma:contentTypeVersion="14" ma:contentTypeDescription="Create a new document." ma:contentTypeScope="" ma:versionID="067c15fce382529f5a02515fe7c8e36d">
  <xsd:schema xmlns:xsd="http://www.w3.org/2001/XMLSchema" xmlns:xs="http://www.w3.org/2001/XMLSchema" xmlns:p="http://schemas.microsoft.com/office/2006/metadata/properties" xmlns:ns2="f18a86b5-b68c-4a95-85a6-b0fcc0d00077" xmlns:ns3="ca60dfb3-c0e8-4a34-80de-1dc2a5f6f67b" targetNamespace="http://schemas.microsoft.com/office/2006/metadata/properties" ma:root="true" ma:fieldsID="239cb2322cc8b10fca3d6a2031bc36a8" ns2:_="" ns3:_="">
    <xsd:import namespace="f18a86b5-b68c-4a95-85a6-b0fcc0d00077"/>
    <xsd:import namespace="ca60dfb3-c0e8-4a34-80de-1dc2a5f6f67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18a86b5-b68c-4a95-85a6-b0fcc0d000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tags" ma:index="19" nillable="true" ma:displayName="tags" ma:description="Теги для быстрого поиска" ma:format="Dropdown" ma:internalName="tag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a60dfb3-c0e8-4a34-80de-1dc2a5f6f67b"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20"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gs xmlns="f18a86b5-b68c-4a95-85a6-b0fcc0d00077" xsi:nil="true"/>
  </documentManagement>
</p:properties>
</file>

<file path=customXml/itemProps1.xml><?xml version="1.0" encoding="utf-8"?>
<ds:datastoreItem xmlns:ds="http://schemas.openxmlformats.org/officeDocument/2006/customXml" ds:itemID="{947151F7-7346-494B-BB09-AC149EA8201A}">
  <ds:schemaRefs>
    <ds:schemaRef ds:uri="http://schemas.microsoft.com/sharepoint/v3/contenttype/forms"/>
  </ds:schemaRefs>
</ds:datastoreItem>
</file>

<file path=customXml/itemProps2.xml><?xml version="1.0" encoding="utf-8"?>
<ds:datastoreItem xmlns:ds="http://schemas.openxmlformats.org/officeDocument/2006/customXml" ds:itemID="{CF660043-DDF1-4DAD-8AA8-52D4416117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18a86b5-b68c-4a95-85a6-b0fcc0d00077"/>
    <ds:schemaRef ds:uri="ca60dfb3-c0e8-4a34-80de-1dc2a5f6f6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9C8261-D9F0-4F79-8526-5978C9DFF677}">
  <ds:schemaRefs>
    <ds:schemaRef ds:uri="http://purl.org/dc/elements/1.1/"/>
    <ds:schemaRef ds:uri="http://schemas.microsoft.com/office/2006/metadata/properties"/>
    <ds:schemaRef ds:uri="f18a86b5-b68c-4a95-85a6-b0fcc0d00077"/>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ca60dfb3-c0e8-4a34-80de-1dc2a5f6f67b"/>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SAS-External-16x9</Template>
  <TotalTime>4312</TotalTime>
  <Words>4572</Words>
  <Application>Microsoft Office PowerPoint</Application>
  <PresentationFormat>On-screen Show (16:9)</PresentationFormat>
  <Paragraphs>668</Paragraphs>
  <Slides>48</Slides>
  <Notes>28</Notes>
  <HiddenSlides>0</HiddenSlides>
  <MMClips>0</MMClips>
  <ScaleCrop>false</ScaleCrop>
  <HeadingPairs>
    <vt:vector size="4" baseType="variant">
      <vt:variant>
        <vt:lpstr>Theme</vt:lpstr>
      </vt:variant>
      <vt:variant>
        <vt:i4>2</vt:i4>
      </vt:variant>
      <vt:variant>
        <vt:lpstr>Slide Titles</vt:lpstr>
      </vt:variant>
      <vt:variant>
        <vt:i4>48</vt:i4>
      </vt:variant>
    </vt:vector>
  </HeadingPairs>
  <TitlesOfParts>
    <vt:vector size="50" baseType="lpstr">
      <vt:lpstr>1_2020-Template-External</vt:lpstr>
      <vt:lpstr>1_NDA</vt:lpstr>
      <vt:lpstr>PowerPoint Presentation</vt:lpstr>
      <vt:lpstr>Будем знакомы</vt:lpstr>
      <vt:lpstr>О чем сегодня пойдет речь</vt:lpstr>
      <vt:lpstr>План занятий: обзорная часть</vt:lpstr>
      <vt:lpstr>План занятий: прикладная часть</vt:lpstr>
      <vt:lpstr>Практика 1: немножко Python</vt:lpstr>
      <vt:lpstr>PowerPoint Presentation</vt:lpstr>
      <vt:lpstr>Прирост данных за 1 минуту</vt:lpstr>
      <vt:lpstr>Текстовая аналитика в бизнесе прежде всего решает задачу извлечения релевантной информации</vt:lpstr>
      <vt:lpstr>Текстовая аналитика в бизнесе прежде всего решает задачу извлечения релевантной информации</vt:lpstr>
      <vt:lpstr>Задачи текстовой аналитики</vt:lpstr>
      <vt:lpstr>Задачи анализа текстовых данных для клиентской аналитики</vt:lpstr>
      <vt:lpstr>PowerPoint Presentation</vt:lpstr>
      <vt:lpstr>Voice of Customer</vt:lpstr>
      <vt:lpstr>Дополнительные атрибуты для анализа</vt:lpstr>
      <vt:lpstr>Типовой процесс обработки обращений и проблематика</vt:lpstr>
      <vt:lpstr>Типовой процесс обработки обращений и проблематика</vt:lpstr>
      <vt:lpstr>Первый этап оптимизации – автоматическая классификация и маршрутизация обращений</vt:lpstr>
      <vt:lpstr>Второй этап оптимизации – автоматический разбор обращений, извлечение сущностей и фактов</vt:lpstr>
      <vt:lpstr>Опционально – внедрение инструмента для поиска новых категорий и редактирования справочника</vt:lpstr>
      <vt:lpstr>Идеальный процесс автоматической обработки обращений</vt:lpstr>
      <vt:lpstr>Пример тепловых карт на основе мнений пользователей </vt:lpstr>
      <vt:lpstr>Нужно ли перезвонить абоненту?</vt:lpstr>
      <vt:lpstr>PowerPoint Presentation</vt:lpstr>
      <vt:lpstr>PowerPoint Presentation</vt:lpstr>
      <vt:lpstr>PowerPoint Presentation</vt:lpstr>
      <vt:lpstr>Пример системы быстрого реагирования на жалобы клиентов </vt:lpstr>
      <vt:lpstr>Кейс: анализ мнений покупателей в ритейле</vt:lpstr>
      <vt:lpstr>YELP: Автоматическое выделение тем</vt:lpstr>
      <vt:lpstr>YELP: Автоматический анализ тональности</vt:lpstr>
      <vt:lpstr>Обращения: жалобы, благодарности и т.д.</vt:lpstr>
      <vt:lpstr>Next Best Offer для клиента КЦ</vt:lpstr>
      <vt:lpstr>Задачи: анализ разговоров с коллекторами</vt:lpstr>
      <vt:lpstr>PowerPoint Presentation</vt:lpstr>
      <vt:lpstr>Анализ назначений платежей</vt:lpstr>
      <vt:lpstr>Назначение платежей: кампания  по бизнес-правилам</vt:lpstr>
      <vt:lpstr>PowerPoint Presentation</vt:lpstr>
      <vt:lpstr>Мнения потребителей и факты часто скрыты в глубинах информационного поля</vt:lpstr>
      <vt:lpstr>PowerPoint Presentation</vt:lpstr>
      <vt:lpstr>PowerPoint Presentation</vt:lpstr>
      <vt:lpstr>PowerPoint Presentation</vt:lpstr>
      <vt:lpstr>Кейсы: Тендерная аналитика</vt:lpstr>
      <vt:lpstr>Кейсы: Анализ ответов учеников</vt:lpstr>
      <vt:lpstr>Текстовая аналитика: а надо ли?</vt:lpstr>
      <vt:lpstr>PowerPoint Presentation</vt:lpstr>
      <vt:lpstr>Курс «Анализ текстовых данных»  на OpenEdu</vt:lpstr>
      <vt:lpstr>Книга Speech and Language Processing (Jurafsky, Martin)</vt:lpstr>
      <vt:lpstr>Стэнфордский курс по Nature Language Processing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Alexey Pyatov</dc:creator>
  <cp:lastModifiedBy>Ekaterina Elmikeyeva</cp:lastModifiedBy>
  <cp:revision>9</cp:revision>
  <dcterms:created xsi:type="dcterms:W3CDTF">2020-11-12T12:44:30Z</dcterms:created>
  <dcterms:modified xsi:type="dcterms:W3CDTF">2022-03-13T06:47:23Z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451006F2-8E20-4D4E-B05C-4B5D02827FD6</vt:lpwstr>
  </property>
  <property fmtid="{D5CDD505-2E9C-101B-9397-08002B2CF9AE}" pid="3" name="ArticulatePath">
    <vt:lpwstr>2020-Template-External</vt:lpwstr>
  </property>
  <property fmtid="{D5CDD505-2E9C-101B-9397-08002B2CF9AE}" pid="4" name="ContentTypeId">
    <vt:lpwstr>0x0101009AC6849F5C4A1B4A9F43A8FDE2B3ACA6</vt:lpwstr>
  </property>
</Properties>
</file>